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5"/>
  </p:notesMasterIdLst>
  <p:handoutMasterIdLst>
    <p:handoutMasterId r:id="rId6"/>
  </p:handoutMasterIdLst>
  <p:sldIdLst>
    <p:sldId id="440" r:id="rId2"/>
    <p:sldId id="731" r:id="rId3"/>
    <p:sldId id="742" r:id="rId4"/>
  </p:sldIdLst>
  <p:sldSz cx="9144000" cy="6858000" type="screen4x3"/>
  <p:notesSz cx="7102475" cy="102330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6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4"/>
    <a:srgbClr val="FFFFFF"/>
    <a:srgbClr val="FF963B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463" autoAdjust="0"/>
  </p:normalViewPr>
  <p:slideViewPr>
    <p:cSldViewPr>
      <p:cViewPr varScale="1">
        <p:scale>
          <a:sx n="110" d="100"/>
          <a:sy n="110" d="100"/>
        </p:scale>
        <p:origin x="1428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2304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03/06/2021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2304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03/06/2021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093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4913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46C86ACA-3C32-465D-A2E9-5A163A1CEA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F38DEF5A-8BAA-4042-BF04-40CE0EC3B7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4402978-49AD-484A-BE54-9FB270049D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48D4D-4018-4591-896F-F0BE49B07B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85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C7E10-E1EF-4FA0-8B1F-FA87971F2D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646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516D2-B581-457C-8592-D1EA47FE17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23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03/06/2021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52092" y="1498601"/>
            <a:ext cx="7940388" cy="2101850"/>
          </a:xfrm>
        </p:spPr>
        <p:txBody>
          <a:bodyPr>
            <a:normAutofit/>
          </a:bodyPr>
          <a:lstStyle/>
          <a:p>
            <a:pPr algn="l"/>
            <a:r>
              <a:rPr lang="fr-FR" sz="3200" dirty="0"/>
              <a:t>Trophées économies d'eau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du 28 juin 2021</a:t>
            </a:r>
          </a:p>
        </p:txBody>
      </p:sp>
      <p:pic>
        <p:nvPicPr>
          <p:cNvPr id="1026" name="Image 7">
            <a:extLst>
              <a:ext uri="{FF2B5EF4-FFF2-40B4-BE49-F238E27FC236}">
                <a16:creationId xmlns:a16="http://schemas.microsoft.com/office/drawing/2014/main" id="{B56A4E91-5F11-4CA6-A5A8-4A2F03FDC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7177">
            <a:off x="5046521" y="1044728"/>
            <a:ext cx="3819898" cy="1891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84784"/>
            <a:ext cx="8640960" cy="520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trophées "économies d'eau" sont décernés par le Club des économies d’eau, initié par le Ministère de la transition écologique à la suite des Assises de l’eau en 2019 et animé par la FNCCR,</a:t>
            </a: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Ces trophées ont pour but de mettre en lumière les bonnes pratiques et les initiatives pour préserver les ressources en eau.</a:t>
            </a: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Quatre trophées pour quatre catégories :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l’information, la communication et la sensibilisation des usagers 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outils techniques visant à la réduction des consommations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actions de réduction des consommations en période de stress hydrique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actions ou prospectives innovantes pour la réduction des consommations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tarification alternative (pas de lauréat en 2021)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2400" b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18296" y="163226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/>
              <a:t>Les Trophées économies d'eau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323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31E261-1532-4FE1-B64B-2B8E98C2B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464" y="1523362"/>
            <a:ext cx="8640960" cy="4691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63" tIns="45681" rIns="91363" bIns="45681"/>
          <a:lstStyle/>
          <a:p>
            <a:pPr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Les lauréats des trophées 2021 par catégorie :</a:t>
            </a:r>
          </a:p>
          <a:p>
            <a:pPr marL="342900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information, communication et sensibilisation des usagers :</a:t>
            </a:r>
          </a:p>
          <a:p>
            <a:pPr lvl="1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200" i="1" dirty="0">
                <a:solidFill>
                  <a:srgbClr val="0077D4"/>
                </a:solidFill>
              </a:rPr>
              <a:t>1</a:t>
            </a:r>
            <a:r>
              <a:rPr lang="fr-FR" altLang="fr-FR" sz="2200" i="1" baseline="30000" dirty="0">
                <a:solidFill>
                  <a:srgbClr val="0077D4"/>
                </a:solidFill>
              </a:rPr>
              <a:t>er</a:t>
            </a:r>
            <a:r>
              <a:rPr lang="fr-FR" altLang="fr-FR" sz="2200" i="1" dirty="0">
                <a:solidFill>
                  <a:srgbClr val="0077D4"/>
                </a:solidFill>
              </a:rPr>
              <a:t> - SMEGREG pour la politiques d’économies d’eau du SAGE Nappes profondes de Gironde</a:t>
            </a:r>
          </a:p>
          <a:p>
            <a:pPr marL="342900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outils techniques visant à la réduction des consommations :</a:t>
            </a:r>
          </a:p>
          <a:p>
            <a:pPr lvl="1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200" i="1" dirty="0">
                <a:solidFill>
                  <a:srgbClr val="0077D4"/>
                </a:solidFill>
              </a:rPr>
              <a:t>1</a:t>
            </a:r>
            <a:r>
              <a:rPr lang="fr-FR" altLang="fr-FR" sz="2200" i="1" baseline="30000" dirty="0">
                <a:solidFill>
                  <a:srgbClr val="0077D4"/>
                </a:solidFill>
              </a:rPr>
              <a:t>er</a:t>
            </a:r>
            <a:r>
              <a:rPr lang="fr-FR" altLang="fr-FR" sz="2200" i="1" dirty="0">
                <a:solidFill>
                  <a:srgbClr val="0077D4"/>
                </a:solidFill>
              </a:rPr>
              <a:t> - SMEGREG pour la distribution de 80 000 kits hydro-économes dans le cadre du projet </a:t>
            </a:r>
            <a:r>
              <a:rPr lang="fr-FR" altLang="fr-FR" sz="2200" i="1" dirty="0" err="1">
                <a:solidFill>
                  <a:srgbClr val="0077D4"/>
                </a:solidFill>
              </a:rPr>
              <a:t>Mac'Eau</a:t>
            </a:r>
            <a:r>
              <a:rPr lang="fr-FR" altLang="fr-FR" sz="2200" i="1" dirty="0">
                <a:solidFill>
                  <a:srgbClr val="0077D4"/>
                </a:solidFill>
              </a:rPr>
              <a:t> coordonné par le Département</a:t>
            </a:r>
          </a:p>
          <a:p>
            <a:pPr marL="342900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les actions ou prospectives innovantes pour la réduction des consommations :</a:t>
            </a:r>
          </a:p>
          <a:p>
            <a:pPr lvl="1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 </a:t>
            </a:r>
            <a:r>
              <a:rPr lang="fr-FR" altLang="fr-FR" i="1" dirty="0">
                <a:solidFill>
                  <a:srgbClr val="0077D4"/>
                </a:solidFill>
              </a:rPr>
              <a:t>1</a:t>
            </a:r>
            <a:r>
              <a:rPr lang="fr-FR" altLang="fr-FR" i="1" baseline="30000" dirty="0">
                <a:solidFill>
                  <a:srgbClr val="0077D4"/>
                </a:solidFill>
              </a:rPr>
              <a:t>er</a:t>
            </a:r>
            <a:r>
              <a:rPr lang="fr-FR" altLang="fr-FR" i="1" dirty="0">
                <a:solidFill>
                  <a:srgbClr val="0077D4"/>
                </a:solidFill>
              </a:rPr>
              <a:t> - Eau du Grand Lyon – Dispositif MOBIL’EAU</a:t>
            </a:r>
            <a:endParaRPr lang="fr-FR" altLang="fr-FR" sz="2200" i="1" dirty="0">
              <a:solidFill>
                <a:srgbClr val="0077D4"/>
              </a:solidFill>
            </a:endParaRPr>
          </a:p>
          <a:p>
            <a:pPr lvl="1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200" i="1" dirty="0">
                <a:solidFill>
                  <a:srgbClr val="0077D4"/>
                </a:solidFill>
              </a:rPr>
              <a:t> 2</a:t>
            </a:r>
            <a:r>
              <a:rPr lang="fr-FR" altLang="fr-FR" sz="2200" i="1" baseline="30000" dirty="0">
                <a:solidFill>
                  <a:srgbClr val="0077D4"/>
                </a:solidFill>
              </a:rPr>
              <a:t>e</a:t>
            </a:r>
            <a:r>
              <a:rPr lang="fr-FR" altLang="fr-FR" sz="2200" i="1" dirty="0">
                <a:solidFill>
                  <a:srgbClr val="0077D4"/>
                </a:solidFill>
              </a:rPr>
              <a:t> - SIAO de Carbon Blanc (SIAO) pour le Programme ASTUCES</a:t>
            </a:r>
          </a:p>
          <a:p>
            <a:pPr marL="342900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endParaRPr lang="fr-FR" altLang="fr-FR" sz="2200" dirty="0">
              <a:solidFill>
                <a:srgbClr val="0077D4"/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3E4B655-1BB0-40A2-8E79-01567CCD4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226145"/>
            <a:ext cx="6796352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La Gironde à l'honneur en 2021</a:t>
            </a:r>
          </a:p>
        </p:txBody>
      </p:sp>
      <p:pic>
        <p:nvPicPr>
          <p:cNvPr id="5" name="Image 7">
            <a:extLst>
              <a:ext uri="{FF2B5EF4-FFF2-40B4-BE49-F238E27FC236}">
                <a16:creationId xmlns:a16="http://schemas.microsoft.com/office/drawing/2014/main" id="{6A74A854-4F57-4511-B984-F7C4A77A9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638"/>
            <a:ext cx="2843808" cy="140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422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MEGREG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7966</TotalTime>
  <Words>237</Words>
  <Application>Microsoft Office PowerPoint</Application>
  <PresentationFormat>Affichage à l'écran (4:3)</PresentationFormat>
  <Paragraphs>24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Trebuchet MS</vt:lpstr>
      <vt:lpstr>Office Theme</vt:lpstr>
      <vt:lpstr>Trophées économies d'eau</vt:lpstr>
      <vt:lpstr>Les Trophées économies d'eau</vt:lpstr>
      <vt:lpstr>La Gironde à l'honneur en 2021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447</cp:revision>
  <cp:lastPrinted>2020-09-30T14:57:36Z</cp:lastPrinted>
  <dcterms:created xsi:type="dcterms:W3CDTF">2015-09-15T19:44:09Z</dcterms:created>
  <dcterms:modified xsi:type="dcterms:W3CDTF">2021-06-03T12:59:29Z</dcterms:modified>
</cp:coreProperties>
</file>