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78" r:id="rId3"/>
    <p:sldId id="281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41A1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03/06/2021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03/06/2021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7" y="1535457"/>
            <a:ext cx="7343972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Château Figeac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pour l’arrosage des espaces verts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16 avril 2020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Dossier de déclaration pour la réalisation d’un forage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centre déficitaire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nouveau forage à l’Eocène centre pour l’arrosage d’espaces verts</a:t>
            </a:r>
          </a:p>
          <a:p>
            <a:pPr marL="285750" indent="-285750" algn="just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Nouveau prélèvement à l'Eocène centre proscrit sauf pour AEP mais à titre dérogatoire et temporaire si pas d'autres ressources mobilisables dans des conditions sanitaires, techniques et économiques acceptables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6" cy="359718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3950563" y="1784412"/>
            <a:ext cx="4101484" cy="1296140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forage pour l’arrosage du Château Figeac à St-Emilion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96" y="1600201"/>
            <a:ext cx="8701876" cy="3904751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Projet de réaménagement des espaces verts et d’un potager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Puits existant mais ne satisfaisant pas le besoin notamment en été (puits sec)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Recherche d’une ressource complémentaire pour couvrir le besoin en eau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4 065 m</a:t>
            </a:r>
            <a:r>
              <a:rPr lang="fr-FR" baseline="30000" dirty="0"/>
              <a:t>2 </a:t>
            </a:r>
            <a:r>
              <a:rPr lang="fr-FR" dirty="0"/>
              <a:t>d’espaces verts et de potager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Optimisation des usages avec mise en œuvre de matériel et de pratiques hydro-économes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Solutions étudiées :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fr-FR" sz="1875" dirty="0">
                <a:solidFill>
                  <a:srgbClr val="1341A1"/>
                </a:solidFill>
              </a:rPr>
              <a:t>Prise d’eau dans la retenue aménagée le long du Taillas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fr-FR" sz="1875" dirty="0">
                <a:solidFill>
                  <a:srgbClr val="1341A1"/>
                </a:solidFill>
              </a:rPr>
              <a:t>Création d’un forage profond</a:t>
            </a: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B7BE44B3-E066-4032-BF26-04B2B6B9D9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12502"/>
              </p:ext>
            </p:extLst>
          </p:nvPr>
        </p:nvGraphicFramePr>
        <p:xfrm>
          <a:off x="955828" y="3420122"/>
          <a:ext cx="6581313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3589">
                  <a:extLst>
                    <a:ext uri="{9D8B030D-6E8A-4147-A177-3AD203B41FA5}">
                      <a16:colId xmlns:a16="http://schemas.microsoft.com/office/drawing/2014/main" val="2265685523"/>
                    </a:ext>
                  </a:extLst>
                </a:gridCol>
                <a:gridCol w="1526960">
                  <a:extLst>
                    <a:ext uri="{9D8B030D-6E8A-4147-A177-3AD203B41FA5}">
                      <a16:colId xmlns:a16="http://schemas.microsoft.com/office/drawing/2014/main" val="7771428"/>
                    </a:ext>
                  </a:extLst>
                </a:gridCol>
                <a:gridCol w="3790764">
                  <a:extLst>
                    <a:ext uri="{9D8B030D-6E8A-4147-A177-3AD203B41FA5}">
                      <a16:colId xmlns:a16="http://schemas.microsoft.com/office/drawing/2014/main" val="610918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Débit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Volume annuel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Evaluation de la cohérence au besoin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4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2,5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3 700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Demande élevé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302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4,5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2 000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Demande cohérente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9017741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AFC4B124-116C-4C62-97EB-48C7453109EF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forage pour l’arrosage du Château Figeac à St-Emilion</a:t>
            </a:r>
          </a:p>
        </p:txBody>
      </p:sp>
    </p:spTree>
    <p:extLst>
      <p:ext uri="{BB962C8B-B14F-4D97-AF65-F5344CB8AC3E}">
        <p14:creationId xmlns:p14="http://schemas.microsoft.com/office/powerpoint/2010/main" val="302451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7877E8B-44D9-4FB9-8A9D-5FF797374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Profondeur prévisionnelle : 120 m</a:t>
            </a:r>
          </a:p>
          <a:p>
            <a:r>
              <a:rPr lang="fr-FR" dirty="0"/>
              <a:t>Réservoir concerné : Eocène supérieur</a:t>
            </a:r>
          </a:p>
          <a:p>
            <a:r>
              <a:rPr lang="fr-FR" dirty="0"/>
              <a:t>Unité de gestion : Eocène centre déficitaire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5C1D9F-886D-441F-A044-71422555D5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08" r="43520"/>
          <a:stretch/>
        </p:blipFill>
        <p:spPr>
          <a:xfrm>
            <a:off x="535100" y="2697001"/>
            <a:ext cx="3957001" cy="37076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4A5183-AEF9-4209-9300-FBA0CD8692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47" b="82645"/>
          <a:stretch/>
        </p:blipFill>
        <p:spPr>
          <a:xfrm>
            <a:off x="4481933" y="3004235"/>
            <a:ext cx="4282767" cy="11957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BCF26C3-9EBE-4F63-8464-BED72FDFCA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97" r="116" b="64674"/>
          <a:stretch/>
        </p:blipFill>
        <p:spPr>
          <a:xfrm>
            <a:off x="5590713" y="4332685"/>
            <a:ext cx="1997475" cy="2149394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699AC8D-E6AA-43CC-9699-25D1E9D82BA2}"/>
              </a:ext>
            </a:extLst>
          </p:cNvPr>
          <p:cNvCxnSpPr>
            <a:cxnSpLocks/>
          </p:cNvCxnSpPr>
          <p:nvPr/>
        </p:nvCxnSpPr>
        <p:spPr>
          <a:xfrm>
            <a:off x="1917577" y="3115351"/>
            <a:ext cx="0" cy="1819922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B0DBE1AD-03BD-4EC6-9BC5-8638F95F4E57}"/>
              </a:ext>
            </a:extLst>
          </p:cNvPr>
          <p:cNvSpPr txBox="1"/>
          <p:nvPr/>
        </p:nvSpPr>
        <p:spPr>
          <a:xfrm rot="16200000">
            <a:off x="1182275" y="3840646"/>
            <a:ext cx="945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120 m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C20F835-325C-442F-AA7D-A4399DF22C95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forage pour l’arrosage du Château Figeac à St-Emilion</a:t>
            </a:r>
          </a:p>
        </p:txBody>
      </p:sp>
    </p:spTree>
    <p:extLst>
      <p:ext uri="{BB962C8B-B14F-4D97-AF65-F5344CB8AC3E}">
        <p14:creationId xmlns:p14="http://schemas.microsoft.com/office/powerpoint/2010/main" val="103002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2522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892637"/>
            <a:ext cx="8689146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l’Eocène centre déficitaire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l’usage envisagée d’arrosage d’espace verts et de potager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règle n°1 du SAGE Nappes profondes de Gironde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ce malgré :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d’une demande de 2 000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 avec le besoin ;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l’optimisation de l’usage par la mise en œuvre de pratiques économes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création d'un forage à l'Eocène est jugée non compatible et non conforme avec le SAGE Nappes profondes de Gironde.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 couvrir son besoin, le pétitionnaire est invité à examiner les sources d'approvisionnement alternatives à l'Eocène mobilisables sur ou à proximité de son territoire.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E7C6D5A4-C17B-4A65-A599-00B66FB0418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forage pour l’arrosage du Château Figeac à St-Emilion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1762</TotalTime>
  <Words>379</Words>
  <Application>Microsoft Office PowerPoint</Application>
  <PresentationFormat>Affichage à l'écran (4:3)</PresentationFormat>
  <Paragraphs>53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127</cp:revision>
  <dcterms:created xsi:type="dcterms:W3CDTF">2018-06-11T08:02:18Z</dcterms:created>
  <dcterms:modified xsi:type="dcterms:W3CDTF">2021-06-03T13:56:41Z</dcterms:modified>
</cp:coreProperties>
</file>