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6"/>
  </p:notesMasterIdLst>
  <p:handoutMasterIdLst>
    <p:handoutMasterId r:id="rId7"/>
  </p:handoutMasterIdLst>
  <p:sldIdLst>
    <p:sldId id="448" r:id="rId2"/>
    <p:sldId id="449" r:id="rId3"/>
    <p:sldId id="464" r:id="rId4"/>
    <p:sldId id="465" r:id="rId5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no de Grissac" initials="BdG" lastIdx="1" clrIdx="0">
    <p:extLst>
      <p:ext uri="{19B8F6BF-5375-455C-9EA6-DF929625EA0E}">
        <p15:presenceInfo xmlns:p15="http://schemas.microsoft.com/office/powerpoint/2012/main" userId="S::bruno.degrissac@smegreg.org::d3f85db1-402d-49d1-8f7f-5bc735f26e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99"/>
    <a:srgbClr val="E1E805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108" d="100"/>
          <a:sy n="108" d="100"/>
        </p:scale>
        <p:origin x="169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03/06/2021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03/06/2021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03/06/2021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1600" y="1376224"/>
            <a:ext cx="7772400" cy="2268800"/>
          </a:xfrm>
        </p:spPr>
        <p:txBody>
          <a:bodyPr/>
          <a:lstStyle/>
          <a:p>
            <a:r>
              <a:rPr lang="fr-FR" dirty="0"/>
              <a:t>Compte rendu de l'exercice</a:t>
            </a:r>
            <a:br>
              <a:rPr lang="fr-FR" dirty="0"/>
            </a:br>
            <a:r>
              <a:rPr lang="fr-FR" dirty="0"/>
              <a:t>de la délégation donnée au SMEGREG</a:t>
            </a: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6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Bureau de la commission locale de l'eau</a:t>
            </a:r>
          </a:p>
          <a:p>
            <a:r>
              <a:rPr lang="fr-FR" dirty="0"/>
              <a:t>Réunion du 28 juin 2021</a:t>
            </a:r>
          </a:p>
        </p:txBody>
      </p:sp>
    </p:spTree>
    <p:extLst>
      <p:ext uri="{BB962C8B-B14F-4D97-AF65-F5344CB8AC3E}">
        <p14:creationId xmlns:p14="http://schemas.microsoft.com/office/powerpoint/2010/main" val="1874988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2020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251520" y="1418873"/>
            <a:ext cx="86409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Article 8 des Règles de fonctionnement de la CLE :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0077D4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746" y="1793141"/>
            <a:ext cx="7272734" cy="4554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91680" y="5363617"/>
            <a:ext cx="7200800" cy="971550"/>
          </a:xfrm>
          <a:prstGeom prst="rect">
            <a:avLst/>
          </a:prstGeom>
          <a:noFill/>
          <a:ln w="50800" algn="ctr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28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18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1401032"/>
              </p:ext>
            </p:extLst>
          </p:nvPr>
        </p:nvGraphicFramePr>
        <p:xfrm>
          <a:off x="294146" y="1449000"/>
          <a:ext cx="8548411" cy="4685172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10-févr.-21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rabattement de nappe SCI Sud-Ouest à Bègles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17-févr.-21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les compléments fournis pour le projet de régularisation du forage Maison Blanche au Haillan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Incomplet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37119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26-mars-21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demande d'augmentation du volume prélevé sur le forage oligocène de Cacolac à Léognan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Incomplet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854508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31-mars-21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demande de forage agricole à St-Ciers d'Abzac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115757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13-avr.-21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Pétitionnaire EARL RAIMAUT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de principe sur la demande de mise en exploitation d'un forage agricole à Cudos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339157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21-avr.-21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demande de création d'un forage à l'Eocène centre pour l'arrosage du château Figeac à Saint-Emilion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de présentation prochaine CLE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889176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23-avr.-21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les compléments fournis pour la régularisation du forage Maison Blanche au Haillan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7538110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29-avr.-21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déclaration de création d'un forage agricole à Blanquefort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4168536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06-mai-21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l'autorisation environnementale pour la STEP Condat à Libourne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756795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06-mai-21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demande de création d'un forage agricole à Martillac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571379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18-mai-21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le projet de méthaniseur de CVE Port de Bordeaux à Ambarès-et-Lagrave et Bassens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Ne concerne pas le SAGE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3476558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2021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</p:spTree>
    <p:extLst>
      <p:ext uri="{BB962C8B-B14F-4D97-AF65-F5344CB8AC3E}">
        <p14:creationId xmlns:p14="http://schemas.microsoft.com/office/powerpoint/2010/main" val="1810523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2734534"/>
              </p:ext>
            </p:extLst>
          </p:nvPr>
        </p:nvGraphicFramePr>
        <p:xfrm>
          <a:off x="294146" y="1449000"/>
          <a:ext cx="8548411" cy="1171293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18-mai-21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le remplacement d'un forage d'arrosage de stade à Quinsac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18-mai-21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sur la régularisation d'un forage d'arrosage de stade à Saint-Caprais-de-Bordeaux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Incomplet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371198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4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2021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E196356F-3659-4434-A6A5-19A53A230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077" y="3429000"/>
            <a:ext cx="8426480" cy="2846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Au </a:t>
            </a:r>
            <a:r>
              <a:rPr lang="fr-FR" altLang="fr-FR">
                <a:solidFill>
                  <a:srgbClr val="333399"/>
                </a:solidFill>
                <a:latin typeface="Trebuchet MS" panose="020B0603020202020204" pitchFamily="34" charset="0"/>
              </a:rPr>
              <a:t>28 juin 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2021, 47 dossiers reçus et instruits avec pour suite : </a:t>
            </a:r>
          </a:p>
          <a:p>
            <a:pPr marL="742950" lvl="1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13 réponses au titre de la délégation dont :</a:t>
            </a:r>
          </a:p>
          <a:p>
            <a:pPr marL="1200150" lvl="2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4 projets ne concernant pas le SAGE</a:t>
            </a:r>
          </a:p>
          <a:p>
            <a:pPr marL="1200150" lvl="2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5 projets compatibles avec le SAGE</a:t>
            </a:r>
          </a:p>
          <a:p>
            <a:pPr marL="1200150" lvl="2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3 projets incomplet</a:t>
            </a:r>
          </a:p>
          <a:p>
            <a:pPr marL="1200150" lvl="2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1 avis de présentation à la prochaine CLE</a:t>
            </a:r>
          </a:p>
          <a:p>
            <a:pPr marL="742950" lvl="1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4 présentés à la CLE du 15 février 2021</a:t>
            </a:r>
          </a:p>
          <a:p>
            <a:pPr marL="742950" lvl="1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30 transmis pour information</a:t>
            </a:r>
          </a:p>
        </p:txBody>
      </p:sp>
    </p:spTree>
    <p:extLst>
      <p:ext uri="{BB962C8B-B14F-4D97-AF65-F5344CB8AC3E}">
        <p14:creationId xmlns:p14="http://schemas.microsoft.com/office/powerpoint/2010/main" val="3442332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4980</TotalTime>
  <Words>383</Words>
  <Application>Microsoft Office PowerPoint</Application>
  <PresentationFormat>Affichage à l'écran (4:3)</PresentationFormat>
  <Paragraphs>78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Arial</vt:lpstr>
      <vt:lpstr>Calibri</vt:lpstr>
      <vt:lpstr>Gill Sans MT</vt:lpstr>
      <vt:lpstr>Trebuchet MS</vt:lpstr>
      <vt:lpstr>Office Theme</vt:lpstr>
      <vt:lpstr>Compte rendu de l'exercice de la délégation donnée au SMEGREG  </vt:lpstr>
      <vt:lpstr>Compte rendu de l'exercice 2020 de la délégation donnée au SMEGREG</vt:lpstr>
      <vt:lpstr>Compte rendu de l'exercice 2021 de la délégation donnée au SMEGREG</vt:lpstr>
      <vt:lpstr>Compte rendu de l'exercice 2021 de la délégation donnée au SMEGREG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Alexis Lafficher</cp:lastModifiedBy>
  <cp:revision>287</cp:revision>
  <cp:lastPrinted>2017-10-06T08:09:19Z</cp:lastPrinted>
  <dcterms:created xsi:type="dcterms:W3CDTF">2015-09-15T19:44:09Z</dcterms:created>
  <dcterms:modified xsi:type="dcterms:W3CDTF">2021-06-03T14:08:24Z</dcterms:modified>
</cp:coreProperties>
</file>