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19"/>
  </p:notesMasterIdLst>
  <p:handoutMasterIdLst>
    <p:handoutMasterId r:id="rId20"/>
  </p:handoutMasterIdLst>
  <p:sldIdLst>
    <p:sldId id="440" r:id="rId2"/>
    <p:sldId id="738" r:id="rId3"/>
    <p:sldId id="743" r:id="rId4"/>
    <p:sldId id="741" r:id="rId5"/>
    <p:sldId id="742" r:id="rId6"/>
    <p:sldId id="744" r:id="rId7"/>
    <p:sldId id="746" r:id="rId8"/>
    <p:sldId id="747" r:id="rId9"/>
    <p:sldId id="748" r:id="rId10"/>
    <p:sldId id="751" r:id="rId11"/>
    <p:sldId id="750" r:id="rId12"/>
    <p:sldId id="752" r:id="rId13"/>
    <p:sldId id="754" r:id="rId14"/>
    <p:sldId id="753" r:id="rId15"/>
    <p:sldId id="755" r:id="rId16"/>
    <p:sldId id="756" r:id="rId17"/>
    <p:sldId id="757" r:id="rId18"/>
  </p:sldIdLst>
  <p:sldSz cx="9144000" cy="6858000" type="screen4x3"/>
  <p:notesSz cx="7102475" cy="102330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uno de Grissac" initials="BdG" lastIdx="6" clrIdx="0">
    <p:extLst>
      <p:ext uri="{19B8F6BF-5375-455C-9EA6-DF929625EA0E}">
        <p15:presenceInfo xmlns:p15="http://schemas.microsoft.com/office/powerpoint/2012/main" userId="S::bruno.degrissac@smegreg.org::d3f85db1-402d-49d1-8f7f-5bc735f26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D4"/>
    <a:srgbClr val="FF963B"/>
    <a:srgbClr val="FFFFFF"/>
    <a:srgbClr val="FE5000"/>
    <a:srgbClr val="E1E805"/>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463" autoAdjust="0"/>
  </p:normalViewPr>
  <p:slideViewPr>
    <p:cSldViewPr>
      <p:cViewPr varScale="1">
        <p:scale>
          <a:sx n="114" d="100"/>
          <a:sy n="114" d="100"/>
        </p:scale>
        <p:origin x="1386" y="102"/>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6E2CC9-DD57-4D37-B00F-21335CAD79B2}" type="doc">
      <dgm:prSet loTypeId="urn:microsoft.com/office/officeart/2005/8/layout/process1" loCatId="process" qsTypeId="urn:microsoft.com/office/officeart/2005/8/quickstyle/simple1" qsCatId="simple" csTypeId="urn:microsoft.com/office/officeart/2005/8/colors/accent1_2" csCatId="accent1" phldr="1"/>
      <dgm:spPr/>
    </dgm:pt>
    <dgm:pt modelId="{8049747D-1232-4F88-BFB5-33DFDDE6C947}">
      <dgm:prSet phldrT="[Texte]" custT="1"/>
      <dgm:spPr/>
      <dgm:t>
        <a:bodyPr/>
        <a:lstStyle/>
        <a:p>
          <a:r>
            <a:rPr lang="fr-FR" sz="1800" dirty="0"/>
            <a:t>Volume autorisé dans l'Eocène </a:t>
          </a:r>
          <a:r>
            <a:rPr lang="fr-FR" sz="1800" b="1" dirty="0"/>
            <a:t>avant</a:t>
          </a:r>
          <a:r>
            <a:rPr lang="fr-FR" sz="1800" dirty="0"/>
            <a:t> champ captant : entre 13 et 15 millions de m</a:t>
          </a:r>
          <a:r>
            <a:rPr lang="fr-FR" sz="1800" baseline="30000" dirty="0"/>
            <a:t>3</a:t>
          </a:r>
          <a:r>
            <a:rPr lang="fr-FR" sz="1800" baseline="0" dirty="0"/>
            <a:t>/an</a:t>
          </a:r>
        </a:p>
      </dgm:t>
    </dgm:pt>
    <dgm:pt modelId="{C6B96AB5-F393-45ED-87E2-705035D13A1B}" type="parTrans" cxnId="{9DC030F0-D161-4D0B-9539-8517D42993F6}">
      <dgm:prSet/>
      <dgm:spPr/>
      <dgm:t>
        <a:bodyPr/>
        <a:lstStyle/>
        <a:p>
          <a:endParaRPr lang="fr-FR" sz="1400"/>
        </a:p>
      </dgm:t>
    </dgm:pt>
    <dgm:pt modelId="{E53E8DE3-36A4-4072-AE29-B515D806C2BF}" type="sibTrans" cxnId="{9DC030F0-D161-4D0B-9539-8517D42993F6}">
      <dgm:prSet custT="1"/>
      <dgm:spPr/>
      <dgm:t>
        <a:bodyPr/>
        <a:lstStyle/>
        <a:p>
          <a:endParaRPr lang="fr-FR" sz="1400"/>
        </a:p>
      </dgm:t>
    </dgm:pt>
    <dgm:pt modelId="{40B020E4-472F-487E-AB97-DD93B8BA412F}">
      <dgm:prSet phldrT="[Texte]" custT="1"/>
      <dgm:spPr/>
      <dgm:t>
        <a:bodyPr/>
        <a:lstStyle/>
        <a:p>
          <a:r>
            <a:rPr lang="fr-FR" sz="1800" dirty="0"/>
            <a:t>Volume autorisé dans l'Eocène </a:t>
          </a:r>
          <a:r>
            <a:rPr lang="fr-FR" sz="1800" b="1" dirty="0"/>
            <a:t>après</a:t>
          </a:r>
          <a:r>
            <a:rPr lang="fr-FR" sz="1800" dirty="0"/>
            <a:t> champ captant : entre 6 et 8 millions de m</a:t>
          </a:r>
          <a:r>
            <a:rPr lang="fr-FR" sz="1800" baseline="30000" dirty="0"/>
            <a:t>3</a:t>
          </a:r>
          <a:r>
            <a:rPr lang="fr-FR" sz="1800" baseline="0" dirty="0"/>
            <a:t>/an</a:t>
          </a:r>
        </a:p>
      </dgm:t>
    </dgm:pt>
    <dgm:pt modelId="{7885510B-1676-42DC-9564-581F1E0138EB}" type="parTrans" cxnId="{297AB167-D4BB-4662-9D54-E58972C95902}">
      <dgm:prSet/>
      <dgm:spPr/>
      <dgm:t>
        <a:bodyPr/>
        <a:lstStyle/>
        <a:p>
          <a:endParaRPr lang="fr-FR" sz="1400"/>
        </a:p>
      </dgm:t>
    </dgm:pt>
    <dgm:pt modelId="{E0F74FB5-B3E3-4775-939F-DB2FA53F1638}" type="sibTrans" cxnId="{297AB167-D4BB-4662-9D54-E58972C95902}">
      <dgm:prSet/>
      <dgm:spPr/>
      <dgm:t>
        <a:bodyPr/>
        <a:lstStyle/>
        <a:p>
          <a:endParaRPr lang="fr-FR" sz="1400"/>
        </a:p>
      </dgm:t>
    </dgm:pt>
    <dgm:pt modelId="{877FCCE1-894A-48C1-AAD6-745EAA37E780}" type="pres">
      <dgm:prSet presAssocID="{F86E2CC9-DD57-4D37-B00F-21335CAD79B2}" presName="Name0" presStyleCnt="0">
        <dgm:presLayoutVars>
          <dgm:dir/>
          <dgm:resizeHandles val="exact"/>
        </dgm:presLayoutVars>
      </dgm:prSet>
      <dgm:spPr/>
    </dgm:pt>
    <dgm:pt modelId="{A41C1011-E34C-493F-A46B-D49E28B73B90}" type="pres">
      <dgm:prSet presAssocID="{8049747D-1232-4F88-BFB5-33DFDDE6C947}" presName="node" presStyleLbl="node1" presStyleIdx="0" presStyleCnt="2" custScaleX="94931" custScaleY="64075">
        <dgm:presLayoutVars>
          <dgm:bulletEnabled val="1"/>
        </dgm:presLayoutVars>
      </dgm:prSet>
      <dgm:spPr/>
    </dgm:pt>
    <dgm:pt modelId="{1C85B82B-169E-423C-8487-E68820D98AF7}" type="pres">
      <dgm:prSet presAssocID="{E53E8DE3-36A4-4072-AE29-B515D806C2BF}" presName="sibTrans" presStyleLbl="sibTrans2D1" presStyleIdx="0" presStyleCnt="1"/>
      <dgm:spPr/>
    </dgm:pt>
    <dgm:pt modelId="{0DBA7BB5-D959-462E-B284-12171D995058}" type="pres">
      <dgm:prSet presAssocID="{E53E8DE3-36A4-4072-AE29-B515D806C2BF}" presName="connectorText" presStyleLbl="sibTrans2D1" presStyleIdx="0" presStyleCnt="1"/>
      <dgm:spPr/>
    </dgm:pt>
    <dgm:pt modelId="{01972DCD-ED23-4E80-A247-4B0E5506E35D}" type="pres">
      <dgm:prSet presAssocID="{40B020E4-472F-487E-AB97-DD93B8BA412F}" presName="node" presStyleLbl="node1" presStyleIdx="1" presStyleCnt="2" custScaleX="102373" custScaleY="67139">
        <dgm:presLayoutVars>
          <dgm:bulletEnabled val="1"/>
        </dgm:presLayoutVars>
      </dgm:prSet>
      <dgm:spPr/>
    </dgm:pt>
  </dgm:ptLst>
  <dgm:cxnLst>
    <dgm:cxn modelId="{297AB167-D4BB-4662-9D54-E58972C95902}" srcId="{F86E2CC9-DD57-4D37-B00F-21335CAD79B2}" destId="{40B020E4-472F-487E-AB97-DD93B8BA412F}" srcOrd="1" destOrd="0" parTransId="{7885510B-1676-42DC-9564-581F1E0138EB}" sibTransId="{E0F74FB5-B3E3-4775-939F-DB2FA53F1638}"/>
    <dgm:cxn modelId="{1459F56B-DBE7-4BFE-BDC3-9D06D60C34B1}" type="presOf" srcId="{E53E8DE3-36A4-4072-AE29-B515D806C2BF}" destId="{1C85B82B-169E-423C-8487-E68820D98AF7}" srcOrd="0" destOrd="0" presId="urn:microsoft.com/office/officeart/2005/8/layout/process1"/>
    <dgm:cxn modelId="{E0A13A5A-5B5A-490E-8B8B-4EABFD1FD4E2}" type="presOf" srcId="{F86E2CC9-DD57-4D37-B00F-21335CAD79B2}" destId="{877FCCE1-894A-48C1-AAD6-745EAA37E780}" srcOrd="0" destOrd="0" presId="urn:microsoft.com/office/officeart/2005/8/layout/process1"/>
    <dgm:cxn modelId="{EF6E5D7A-A47B-4D87-BF85-F7A1BC714179}" type="presOf" srcId="{8049747D-1232-4F88-BFB5-33DFDDE6C947}" destId="{A41C1011-E34C-493F-A46B-D49E28B73B90}" srcOrd="0" destOrd="0" presId="urn:microsoft.com/office/officeart/2005/8/layout/process1"/>
    <dgm:cxn modelId="{D9A9917B-2677-4C62-BDB7-560AA6FF8ABB}" type="presOf" srcId="{40B020E4-472F-487E-AB97-DD93B8BA412F}" destId="{01972DCD-ED23-4E80-A247-4B0E5506E35D}" srcOrd="0" destOrd="0" presId="urn:microsoft.com/office/officeart/2005/8/layout/process1"/>
    <dgm:cxn modelId="{3E9A5689-61AC-4049-9420-D07D1B1C21FC}" type="presOf" srcId="{E53E8DE3-36A4-4072-AE29-B515D806C2BF}" destId="{0DBA7BB5-D959-462E-B284-12171D995058}" srcOrd="1" destOrd="0" presId="urn:microsoft.com/office/officeart/2005/8/layout/process1"/>
    <dgm:cxn modelId="{9DC030F0-D161-4D0B-9539-8517D42993F6}" srcId="{F86E2CC9-DD57-4D37-B00F-21335CAD79B2}" destId="{8049747D-1232-4F88-BFB5-33DFDDE6C947}" srcOrd="0" destOrd="0" parTransId="{C6B96AB5-F393-45ED-87E2-705035D13A1B}" sibTransId="{E53E8DE3-36A4-4072-AE29-B515D806C2BF}"/>
    <dgm:cxn modelId="{0FC61AE1-4C9D-4DBB-8500-B085D78A7CC1}" type="presParOf" srcId="{877FCCE1-894A-48C1-AAD6-745EAA37E780}" destId="{A41C1011-E34C-493F-A46B-D49E28B73B90}" srcOrd="0" destOrd="0" presId="urn:microsoft.com/office/officeart/2005/8/layout/process1"/>
    <dgm:cxn modelId="{AD13BB3E-39EE-4946-872E-BB039194DAE8}" type="presParOf" srcId="{877FCCE1-894A-48C1-AAD6-745EAA37E780}" destId="{1C85B82B-169E-423C-8487-E68820D98AF7}" srcOrd="1" destOrd="0" presId="urn:microsoft.com/office/officeart/2005/8/layout/process1"/>
    <dgm:cxn modelId="{4BDC8AB4-FE0C-4B4D-ADC7-9B486416C31E}" type="presParOf" srcId="{1C85B82B-169E-423C-8487-E68820D98AF7}" destId="{0DBA7BB5-D959-462E-B284-12171D995058}" srcOrd="0" destOrd="0" presId="urn:microsoft.com/office/officeart/2005/8/layout/process1"/>
    <dgm:cxn modelId="{D3F2AFB0-9B37-4FE3-8E41-7E575183FEA0}" type="presParOf" srcId="{877FCCE1-894A-48C1-AAD6-745EAA37E780}" destId="{01972DCD-ED23-4E80-A247-4B0E5506E35D}"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1C1011-E34C-493F-A46B-D49E28B73B90}">
      <dsp:nvSpPr>
        <dsp:cNvPr id="0" name=""/>
        <dsp:cNvSpPr/>
      </dsp:nvSpPr>
      <dsp:spPr>
        <a:xfrm>
          <a:off x="109" y="1286253"/>
          <a:ext cx="2686807" cy="11747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Volume autorisé dans l'Eocène </a:t>
          </a:r>
          <a:r>
            <a:rPr lang="fr-FR" sz="1800" b="1" kern="1200" dirty="0"/>
            <a:t>avant</a:t>
          </a:r>
          <a:r>
            <a:rPr lang="fr-FR" sz="1800" kern="1200" dirty="0"/>
            <a:t> champ captant : entre 13 et 15 millions de m</a:t>
          </a:r>
          <a:r>
            <a:rPr lang="fr-FR" sz="1800" kern="1200" baseline="30000" dirty="0"/>
            <a:t>3</a:t>
          </a:r>
          <a:r>
            <a:rPr lang="fr-FR" sz="1800" kern="1200" baseline="0" dirty="0"/>
            <a:t>/an</a:t>
          </a:r>
        </a:p>
      </dsp:txBody>
      <dsp:txXfrm>
        <a:off x="34515" y="1320659"/>
        <a:ext cx="2617995" cy="1105888"/>
      </dsp:txXfrm>
    </dsp:sp>
    <dsp:sp modelId="{1C85B82B-169E-423C-8487-E68820D98AF7}">
      <dsp:nvSpPr>
        <dsp:cNvPr id="0" name=""/>
        <dsp:cNvSpPr/>
      </dsp:nvSpPr>
      <dsp:spPr>
        <a:xfrm>
          <a:off x="2969944" y="1522649"/>
          <a:ext cx="600018" cy="7019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1400" kern="1200"/>
        </a:p>
      </dsp:txBody>
      <dsp:txXfrm>
        <a:off x="2969944" y="1663031"/>
        <a:ext cx="420013" cy="421144"/>
      </dsp:txXfrm>
    </dsp:sp>
    <dsp:sp modelId="{01972DCD-ED23-4E80-A247-4B0E5506E35D}">
      <dsp:nvSpPr>
        <dsp:cNvPr id="0" name=""/>
        <dsp:cNvSpPr/>
      </dsp:nvSpPr>
      <dsp:spPr>
        <a:xfrm>
          <a:off x="3819026" y="1258166"/>
          <a:ext cx="2897436" cy="12308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Volume autorisé dans l'Eocène </a:t>
          </a:r>
          <a:r>
            <a:rPr lang="fr-FR" sz="1800" b="1" kern="1200" dirty="0"/>
            <a:t>après</a:t>
          </a:r>
          <a:r>
            <a:rPr lang="fr-FR" sz="1800" kern="1200" dirty="0"/>
            <a:t> champ captant : entre 6 et 8 millions de m</a:t>
          </a:r>
          <a:r>
            <a:rPr lang="fr-FR" sz="1800" kern="1200" baseline="30000" dirty="0"/>
            <a:t>3</a:t>
          </a:r>
          <a:r>
            <a:rPr lang="fr-FR" sz="1800" kern="1200" baseline="0" dirty="0"/>
            <a:t>/an</a:t>
          </a:r>
        </a:p>
      </dsp:txBody>
      <dsp:txXfrm>
        <a:off x="3855077" y="1294217"/>
        <a:ext cx="2825334" cy="115877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8513" cy="512225"/>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4022304" y="0"/>
            <a:ext cx="3078513" cy="512225"/>
          </a:xfrm>
          <a:prstGeom prst="rect">
            <a:avLst/>
          </a:prstGeom>
        </p:spPr>
        <p:txBody>
          <a:bodyPr vert="horz" lIns="91440" tIns="45720" rIns="91440" bIns="45720" rtlCol="0"/>
          <a:lstStyle>
            <a:lvl1pPr algn="r">
              <a:defRPr sz="1200"/>
            </a:lvl1pPr>
          </a:lstStyle>
          <a:p>
            <a:fld id="{895B59E7-90E6-420D-AABB-99BF6A8C4EB8}" type="datetimeFigureOut">
              <a:rPr lang="fr-FR" smtClean="0"/>
              <a:t>18/06/2021</a:t>
            </a:fld>
            <a:endParaRPr lang="fr-FR" dirty="0"/>
          </a:p>
        </p:txBody>
      </p:sp>
      <p:sp>
        <p:nvSpPr>
          <p:cNvPr id="4" name="Espace réservé du pied de page 3"/>
          <p:cNvSpPr>
            <a:spLocks noGrp="1"/>
          </p:cNvSpPr>
          <p:nvPr>
            <p:ph type="ftr" sz="quarter" idx="2"/>
          </p:nvPr>
        </p:nvSpPr>
        <p:spPr>
          <a:xfrm>
            <a:off x="0" y="9720800"/>
            <a:ext cx="3078513" cy="512225"/>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4022304" y="9720800"/>
            <a:ext cx="3078513" cy="512225"/>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dirty="0"/>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7739" cy="511651"/>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4023093" y="0"/>
            <a:ext cx="3077739" cy="511651"/>
          </a:xfrm>
          <a:prstGeom prst="rect">
            <a:avLst/>
          </a:prstGeom>
        </p:spPr>
        <p:txBody>
          <a:bodyPr vert="horz" lIns="91440" tIns="45720" rIns="91440" bIns="45720" rtlCol="0"/>
          <a:lstStyle>
            <a:lvl1pPr algn="r">
              <a:defRPr sz="1200"/>
            </a:lvl1pPr>
          </a:lstStyle>
          <a:p>
            <a:fld id="{F3CD7781-4B6E-48FF-B731-A183665EDAD5}" type="datetimeFigureOut">
              <a:rPr lang="fr-FR" smtClean="0"/>
              <a:t>18/06/2021</a:t>
            </a:fld>
            <a:endParaRPr lang="fr-FR" dirty="0"/>
          </a:p>
        </p:txBody>
      </p:sp>
      <p:sp>
        <p:nvSpPr>
          <p:cNvPr id="4" name="Espace réservé de l'image des diapositives 3"/>
          <p:cNvSpPr>
            <a:spLocks noGrp="1" noRot="1" noChangeAspect="1"/>
          </p:cNvSpPr>
          <p:nvPr>
            <p:ph type="sldImg" idx="2"/>
          </p:nvPr>
        </p:nvSpPr>
        <p:spPr>
          <a:xfrm>
            <a:off x="993775" y="768350"/>
            <a:ext cx="5114925" cy="3836988"/>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710248" y="4860687"/>
            <a:ext cx="5681980" cy="4604861"/>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19597"/>
            <a:ext cx="3077739" cy="511651"/>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4023093" y="9719597"/>
            <a:ext cx="3077739" cy="511651"/>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E1FB029-0AF2-4823-A9ED-717817EB4A3C}" type="slidenum">
              <a:rPr lang="fr-FR" smtClean="0"/>
              <a:t>1</a:t>
            </a:fld>
            <a:endParaRPr lang="fr-FR" dirty="0"/>
          </a:p>
        </p:txBody>
      </p:sp>
    </p:spTree>
    <p:extLst>
      <p:ext uri="{BB962C8B-B14F-4D97-AF65-F5344CB8AC3E}">
        <p14:creationId xmlns:p14="http://schemas.microsoft.com/office/powerpoint/2010/main" val="42849132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jp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5"/>
            <a:ext cx="77724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5" name="Image 4" descr="Une image contenant texte&#10;&#10;Description générée automatiquement">
            <a:extLst>
              <a:ext uri="{FF2B5EF4-FFF2-40B4-BE49-F238E27FC236}">
                <a16:creationId xmlns:a16="http://schemas.microsoft.com/office/drawing/2014/main" id="{46C86ACA-3C32-465D-A2E9-5A163A1CEAD2}"/>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7272" y="579008"/>
            <a:ext cx="2004953" cy="540000"/>
          </a:xfrm>
          <a:prstGeom prst="rect">
            <a:avLst/>
          </a:prstGeom>
        </p:spPr>
      </p:pic>
      <p:pic>
        <p:nvPicPr>
          <p:cNvPr id="8" name="Image 7" descr="Angle jaun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en-US" dirty="0"/>
              <a:t>Click to edit Master title style</a:t>
            </a:r>
          </a:p>
        </p:txBody>
      </p:sp>
      <p:sp>
        <p:nvSpPr>
          <p:cNvPr id="3"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userDrawn="1"/>
        </p:nvPicPr>
        <p:blipFill rotWithShape="1">
          <a:blip r:embed="rId2" cstate="screen">
            <a:extLst>
              <a:ext uri="{28A0092B-C50C-407E-A947-70E740481C1C}">
                <a14:useLocalDpi xmlns:a14="http://schemas.microsoft.com/office/drawing/2010/main" val="0"/>
              </a:ext>
            </a:extLst>
          </a:blip>
          <a:srcRect t="-1" b="-1"/>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Une image contenant texte&#10;&#10;Description générée automatiquement">
            <a:extLst>
              <a:ext uri="{FF2B5EF4-FFF2-40B4-BE49-F238E27FC236}">
                <a16:creationId xmlns:a16="http://schemas.microsoft.com/office/drawing/2014/main" id="{F38DEF5A-8BAA-4042-BF04-40CE0EC3B72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7272" y="579008"/>
            <a:ext cx="2004953" cy="540000"/>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Une image contenant texte&#10;&#10;Description générée automatiquement">
            <a:extLst>
              <a:ext uri="{FF2B5EF4-FFF2-40B4-BE49-F238E27FC236}">
                <a16:creationId xmlns:a16="http://schemas.microsoft.com/office/drawing/2014/main" id="{C4402978-49AD-484A-BE54-9FB270049D0C}"/>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7272" y="579008"/>
            <a:ext cx="2004953" cy="540000"/>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274638"/>
            <a:ext cx="8229600" cy="5851525"/>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F0F48D4D-4018-4591-896F-F0BE49B07B01}" type="slidenum">
              <a:rPr lang="fr-FR"/>
              <a:pPr>
                <a:defRPr/>
              </a:pPr>
              <a:t>‹N°›</a:t>
            </a:fld>
            <a:endParaRPr lang="fr-FR"/>
          </a:p>
        </p:txBody>
      </p:sp>
    </p:spTree>
    <p:extLst>
      <p:ext uri="{BB962C8B-B14F-4D97-AF65-F5344CB8AC3E}">
        <p14:creationId xmlns:p14="http://schemas.microsoft.com/office/powerpoint/2010/main" val="3027855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726C7E10-E1EF-4FA0-8B1F-FA87971F2D03}" type="slidenum">
              <a:rPr lang="fr-FR"/>
              <a:pPr>
                <a:defRPr/>
              </a:pPr>
              <a:t>‹N°›</a:t>
            </a:fld>
            <a:endParaRPr lang="fr-FR"/>
          </a:p>
        </p:txBody>
      </p:sp>
    </p:spTree>
    <p:extLst>
      <p:ext uri="{BB962C8B-B14F-4D97-AF65-F5344CB8AC3E}">
        <p14:creationId xmlns:p14="http://schemas.microsoft.com/office/powerpoint/2010/main" val="2126646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7F2516D2-B581-457C-8592-D1EA47FE177E}" type="slidenum">
              <a:rPr lang="fr-FR"/>
              <a:pPr>
                <a:defRPr/>
              </a:pPr>
              <a:t>‹N°›</a:t>
            </a:fld>
            <a:endParaRPr lang="fr-FR"/>
          </a:p>
        </p:txBody>
      </p:sp>
    </p:spTree>
    <p:extLst>
      <p:ext uri="{BB962C8B-B14F-4D97-AF65-F5344CB8AC3E}">
        <p14:creationId xmlns:p14="http://schemas.microsoft.com/office/powerpoint/2010/main" val="112423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18/06/2021</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52092" y="1498601"/>
            <a:ext cx="7940388" cy="2101850"/>
          </a:xfrm>
        </p:spPr>
        <p:txBody>
          <a:bodyPr>
            <a:normAutofit/>
          </a:bodyPr>
          <a:lstStyle/>
          <a:p>
            <a:r>
              <a:rPr lang="fr-FR" sz="3200" dirty="0"/>
              <a:t>Révision des autorisations de prélèvements pour les collectivités AEP</a:t>
            </a:r>
          </a:p>
        </p:txBody>
      </p:sp>
      <p:sp>
        <p:nvSpPr>
          <p:cNvPr id="3" name="Sous-titre 2"/>
          <p:cNvSpPr>
            <a:spLocks noGrp="1"/>
          </p:cNvSpPr>
          <p:nvPr>
            <p:ph type="subTitle" idx="1"/>
          </p:nvPr>
        </p:nvSpPr>
        <p:spPr/>
        <p:txBody>
          <a:bodyPr>
            <a:normAutofit lnSpcReduction="10000"/>
          </a:bodyPr>
          <a:lstStyle/>
          <a:p>
            <a:r>
              <a:rPr lang="fr-FR" dirty="0"/>
              <a:t>Bureau de la Commission locale de l'eau</a:t>
            </a:r>
          </a:p>
          <a:p>
            <a:r>
              <a:rPr lang="fr-FR" dirty="0"/>
              <a:t>Réunion du 28 juin 2021</a:t>
            </a:r>
          </a:p>
        </p:txBody>
      </p:sp>
    </p:spTree>
    <p:extLst>
      <p:ext uri="{BB962C8B-B14F-4D97-AF65-F5344CB8AC3E}">
        <p14:creationId xmlns:p14="http://schemas.microsoft.com/office/powerpoint/2010/main" val="1281333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0077D4"/>
                </a:solidFill>
              </a:rPr>
              <a:pPr>
                <a:defRPr/>
              </a:pPr>
              <a:t>2</a:t>
            </a:fld>
            <a:endParaRPr lang="fr-FR" dirty="0">
              <a:solidFill>
                <a:srgbClr val="0077D4"/>
              </a:solidFill>
            </a:endParaRPr>
          </a:p>
        </p:txBody>
      </p:sp>
      <p:grpSp>
        <p:nvGrpSpPr>
          <p:cNvPr id="156" name="Groupe 155">
            <a:extLst>
              <a:ext uri="{FF2B5EF4-FFF2-40B4-BE49-F238E27FC236}">
                <a16:creationId xmlns:a16="http://schemas.microsoft.com/office/drawing/2014/main" id="{1177178F-A600-4F8B-8F8D-F6058AC258C8}"/>
              </a:ext>
            </a:extLst>
          </p:cNvPr>
          <p:cNvGrpSpPr>
            <a:grpSpLocks noChangeAspect="1"/>
          </p:cNvGrpSpPr>
          <p:nvPr/>
        </p:nvGrpSpPr>
        <p:grpSpPr>
          <a:xfrm>
            <a:off x="275927" y="1549155"/>
            <a:ext cx="2346792" cy="4234861"/>
            <a:chOff x="307368" y="1415644"/>
            <a:chExt cx="2760002" cy="4980511"/>
          </a:xfrm>
        </p:grpSpPr>
        <p:grpSp>
          <p:nvGrpSpPr>
            <p:cNvPr id="6" name="Groupe 5">
              <a:extLst>
                <a:ext uri="{FF2B5EF4-FFF2-40B4-BE49-F238E27FC236}">
                  <a16:creationId xmlns:a16="http://schemas.microsoft.com/office/drawing/2014/main" id="{30E3EA0F-4E26-4BC6-BA23-8C1E50163002}"/>
                </a:ext>
              </a:extLst>
            </p:cNvPr>
            <p:cNvGrpSpPr/>
            <p:nvPr/>
          </p:nvGrpSpPr>
          <p:grpSpPr>
            <a:xfrm>
              <a:off x="307368" y="1415644"/>
              <a:ext cx="2760002" cy="301673"/>
              <a:chOff x="360754" y="1415644"/>
              <a:chExt cx="2760002" cy="301673"/>
            </a:xfrm>
          </p:grpSpPr>
          <p:pic>
            <p:nvPicPr>
              <p:cNvPr id="4" name="Image 3">
                <a:extLst>
                  <a:ext uri="{FF2B5EF4-FFF2-40B4-BE49-F238E27FC236}">
                    <a16:creationId xmlns:a16="http://schemas.microsoft.com/office/drawing/2014/main" id="{A05BD569-FB3A-4480-B43C-9DF55873E7F5}"/>
                  </a:ext>
                </a:extLst>
              </p:cNvPr>
              <p:cNvPicPr>
                <a:picLocks noChangeAspect="1"/>
              </p:cNvPicPr>
              <p:nvPr/>
            </p:nvPicPr>
            <p:blipFill>
              <a:blip r:embed="rId2"/>
              <a:stretch>
                <a:fillRect/>
              </a:stretch>
            </p:blipFill>
            <p:spPr>
              <a:xfrm>
                <a:off x="360754" y="1417638"/>
                <a:ext cx="192894" cy="274638"/>
              </a:xfrm>
              <a:prstGeom prst="rect">
                <a:avLst/>
              </a:prstGeom>
            </p:spPr>
          </p:pic>
          <p:pic>
            <p:nvPicPr>
              <p:cNvPr id="7" name="Image 6">
                <a:extLst>
                  <a:ext uri="{FF2B5EF4-FFF2-40B4-BE49-F238E27FC236}">
                    <a16:creationId xmlns:a16="http://schemas.microsoft.com/office/drawing/2014/main" id="{AAFC40C1-A1D2-4653-99FE-0F7A3224B653}"/>
                  </a:ext>
                </a:extLst>
              </p:cNvPr>
              <p:cNvPicPr>
                <a:picLocks noChangeAspect="1"/>
              </p:cNvPicPr>
              <p:nvPr/>
            </p:nvPicPr>
            <p:blipFill>
              <a:blip r:embed="rId2"/>
              <a:stretch>
                <a:fillRect/>
              </a:stretch>
            </p:blipFill>
            <p:spPr>
              <a:xfrm>
                <a:off x="625060" y="1417638"/>
                <a:ext cx="192894" cy="274638"/>
              </a:xfrm>
              <a:prstGeom prst="rect">
                <a:avLst/>
              </a:prstGeom>
            </p:spPr>
          </p:pic>
          <p:pic>
            <p:nvPicPr>
              <p:cNvPr id="9" name="Image 8">
                <a:extLst>
                  <a:ext uri="{FF2B5EF4-FFF2-40B4-BE49-F238E27FC236}">
                    <a16:creationId xmlns:a16="http://schemas.microsoft.com/office/drawing/2014/main" id="{EA3296C1-C08C-4F32-BA0A-6B52A24DAF84}"/>
                  </a:ext>
                </a:extLst>
              </p:cNvPr>
              <p:cNvPicPr>
                <a:picLocks noChangeAspect="1"/>
              </p:cNvPicPr>
              <p:nvPr/>
            </p:nvPicPr>
            <p:blipFill>
              <a:blip r:embed="rId2"/>
              <a:stretch>
                <a:fillRect/>
              </a:stretch>
            </p:blipFill>
            <p:spPr>
              <a:xfrm>
                <a:off x="889366" y="1417638"/>
                <a:ext cx="192894" cy="274638"/>
              </a:xfrm>
              <a:prstGeom prst="rect">
                <a:avLst/>
              </a:prstGeom>
            </p:spPr>
          </p:pic>
          <p:pic>
            <p:nvPicPr>
              <p:cNvPr id="10" name="Image 9">
                <a:extLst>
                  <a:ext uri="{FF2B5EF4-FFF2-40B4-BE49-F238E27FC236}">
                    <a16:creationId xmlns:a16="http://schemas.microsoft.com/office/drawing/2014/main" id="{C7335137-027C-413E-A062-F453391C38F9}"/>
                  </a:ext>
                </a:extLst>
              </p:cNvPr>
              <p:cNvPicPr>
                <a:picLocks noChangeAspect="1"/>
              </p:cNvPicPr>
              <p:nvPr/>
            </p:nvPicPr>
            <p:blipFill>
              <a:blip r:embed="rId2"/>
              <a:stretch>
                <a:fillRect/>
              </a:stretch>
            </p:blipFill>
            <p:spPr>
              <a:xfrm>
                <a:off x="1163249" y="1417638"/>
                <a:ext cx="192894" cy="274638"/>
              </a:xfrm>
              <a:prstGeom prst="rect">
                <a:avLst/>
              </a:prstGeom>
            </p:spPr>
          </p:pic>
          <p:pic>
            <p:nvPicPr>
              <p:cNvPr id="11" name="Image 10">
                <a:extLst>
                  <a:ext uri="{FF2B5EF4-FFF2-40B4-BE49-F238E27FC236}">
                    <a16:creationId xmlns:a16="http://schemas.microsoft.com/office/drawing/2014/main" id="{146D9523-8822-4D63-9A0D-D4BDC5AA3E1F}"/>
                  </a:ext>
                </a:extLst>
              </p:cNvPr>
              <p:cNvPicPr>
                <a:picLocks noChangeAspect="1"/>
              </p:cNvPicPr>
              <p:nvPr/>
            </p:nvPicPr>
            <p:blipFill>
              <a:blip r:embed="rId2"/>
              <a:stretch>
                <a:fillRect/>
              </a:stretch>
            </p:blipFill>
            <p:spPr>
              <a:xfrm>
                <a:off x="1468048" y="1417638"/>
                <a:ext cx="192894" cy="274638"/>
              </a:xfrm>
              <a:prstGeom prst="rect">
                <a:avLst/>
              </a:prstGeom>
            </p:spPr>
          </p:pic>
          <p:pic>
            <p:nvPicPr>
              <p:cNvPr id="12" name="Image 11">
                <a:extLst>
                  <a:ext uri="{FF2B5EF4-FFF2-40B4-BE49-F238E27FC236}">
                    <a16:creationId xmlns:a16="http://schemas.microsoft.com/office/drawing/2014/main" id="{167DB180-4552-4739-97DE-1E8EC82070DE}"/>
                  </a:ext>
                </a:extLst>
              </p:cNvPr>
              <p:cNvPicPr>
                <a:picLocks noChangeAspect="1"/>
              </p:cNvPicPr>
              <p:nvPr/>
            </p:nvPicPr>
            <p:blipFill>
              <a:blip r:embed="rId2"/>
              <a:stretch>
                <a:fillRect/>
              </a:stretch>
            </p:blipFill>
            <p:spPr>
              <a:xfrm>
                <a:off x="1770120" y="1415644"/>
                <a:ext cx="192894" cy="274638"/>
              </a:xfrm>
              <a:prstGeom prst="rect">
                <a:avLst/>
              </a:prstGeom>
            </p:spPr>
          </p:pic>
          <p:pic>
            <p:nvPicPr>
              <p:cNvPr id="13" name="Image 12">
                <a:extLst>
                  <a:ext uri="{FF2B5EF4-FFF2-40B4-BE49-F238E27FC236}">
                    <a16:creationId xmlns:a16="http://schemas.microsoft.com/office/drawing/2014/main" id="{D56D13D0-B1D5-4562-872D-32219912B24B}"/>
                  </a:ext>
                </a:extLst>
              </p:cNvPr>
              <p:cNvPicPr>
                <a:picLocks noChangeAspect="1"/>
              </p:cNvPicPr>
              <p:nvPr/>
            </p:nvPicPr>
            <p:blipFill>
              <a:blip r:embed="rId2"/>
              <a:stretch>
                <a:fillRect/>
              </a:stretch>
            </p:blipFill>
            <p:spPr>
              <a:xfrm>
                <a:off x="2042292" y="1415644"/>
                <a:ext cx="192894" cy="274638"/>
              </a:xfrm>
              <a:prstGeom prst="rect">
                <a:avLst/>
              </a:prstGeom>
            </p:spPr>
          </p:pic>
          <p:pic>
            <p:nvPicPr>
              <p:cNvPr id="14" name="Image 13">
                <a:extLst>
                  <a:ext uri="{FF2B5EF4-FFF2-40B4-BE49-F238E27FC236}">
                    <a16:creationId xmlns:a16="http://schemas.microsoft.com/office/drawing/2014/main" id="{234EE0BC-9ED7-4118-B5EE-C490A12F4B4A}"/>
                  </a:ext>
                </a:extLst>
              </p:cNvPr>
              <p:cNvPicPr>
                <a:picLocks noChangeAspect="1"/>
              </p:cNvPicPr>
              <p:nvPr/>
            </p:nvPicPr>
            <p:blipFill>
              <a:blip r:embed="rId2"/>
              <a:stretch>
                <a:fillRect/>
              </a:stretch>
            </p:blipFill>
            <p:spPr>
              <a:xfrm>
                <a:off x="2348802" y="1432719"/>
                <a:ext cx="192894" cy="274638"/>
              </a:xfrm>
              <a:prstGeom prst="rect">
                <a:avLst/>
              </a:prstGeom>
            </p:spPr>
          </p:pic>
          <p:pic>
            <p:nvPicPr>
              <p:cNvPr id="15" name="Image 14">
                <a:extLst>
                  <a:ext uri="{FF2B5EF4-FFF2-40B4-BE49-F238E27FC236}">
                    <a16:creationId xmlns:a16="http://schemas.microsoft.com/office/drawing/2014/main" id="{9FA992EC-21C5-4B76-9BAB-C1FC8A6F89EF}"/>
                  </a:ext>
                </a:extLst>
              </p:cNvPr>
              <p:cNvPicPr>
                <a:picLocks noChangeAspect="1"/>
              </p:cNvPicPr>
              <p:nvPr/>
            </p:nvPicPr>
            <p:blipFill>
              <a:blip r:embed="rId2"/>
              <a:stretch>
                <a:fillRect/>
              </a:stretch>
            </p:blipFill>
            <p:spPr>
              <a:xfrm>
                <a:off x="2620974" y="1429461"/>
                <a:ext cx="192894" cy="274638"/>
              </a:xfrm>
              <a:prstGeom prst="rect">
                <a:avLst/>
              </a:prstGeom>
            </p:spPr>
          </p:pic>
          <p:pic>
            <p:nvPicPr>
              <p:cNvPr id="16" name="Image 15">
                <a:extLst>
                  <a:ext uri="{FF2B5EF4-FFF2-40B4-BE49-F238E27FC236}">
                    <a16:creationId xmlns:a16="http://schemas.microsoft.com/office/drawing/2014/main" id="{1B30E4EB-18B8-4EF6-8A2D-A3C80A83E456}"/>
                  </a:ext>
                </a:extLst>
              </p:cNvPr>
              <p:cNvPicPr>
                <a:picLocks noChangeAspect="1"/>
              </p:cNvPicPr>
              <p:nvPr/>
            </p:nvPicPr>
            <p:blipFill>
              <a:blip r:embed="rId2"/>
              <a:stretch>
                <a:fillRect/>
              </a:stretch>
            </p:blipFill>
            <p:spPr>
              <a:xfrm>
                <a:off x="2927862" y="1442679"/>
                <a:ext cx="192894" cy="274638"/>
              </a:xfrm>
              <a:prstGeom prst="rect">
                <a:avLst/>
              </a:prstGeom>
            </p:spPr>
          </p:pic>
        </p:grpSp>
        <p:grpSp>
          <p:nvGrpSpPr>
            <p:cNvPr id="24" name="Groupe 23">
              <a:extLst>
                <a:ext uri="{FF2B5EF4-FFF2-40B4-BE49-F238E27FC236}">
                  <a16:creationId xmlns:a16="http://schemas.microsoft.com/office/drawing/2014/main" id="{C0F858DA-2A0E-4207-B7B3-BCF18C7E2EB8}"/>
                </a:ext>
              </a:extLst>
            </p:cNvPr>
            <p:cNvGrpSpPr/>
            <p:nvPr/>
          </p:nvGrpSpPr>
          <p:grpSpPr>
            <a:xfrm>
              <a:off x="307368" y="2158093"/>
              <a:ext cx="2760002" cy="301673"/>
              <a:chOff x="360754" y="1415644"/>
              <a:chExt cx="2760002" cy="301673"/>
            </a:xfrm>
          </p:grpSpPr>
          <p:pic>
            <p:nvPicPr>
              <p:cNvPr id="25" name="Image 24">
                <a:extLst>
                  <a:ext uri="{FF2B5EF4-FFF2-40B4-BE49-F238E27FC236}">
                    <a16:creationId xmlns:a16="http://schemas.microsoft.com/office/drawing/2014/main" id="{C69FB426-CEB0-46FC-9371-FE2B3E3C5BAB}"/>
                  </a:ext>
                </a:extLst>
              </p:cNvPr>
              <p:cNvPicPr>
                <a:picLocks noChangeAspect="1"/>
              </p:cNvPicPr>
              <p:nvPr/>
            </p:nvPicPr>
            <p:blipFill>
              <a:blip r:embed="rId2"/>
              <a:stretch>
                <a:fillRect/>
              </a:stretch>
            </p:blipFill>
            <p:spPr>
              <a:xfrm>
                <a:off x="360754" y="1417638"/>
                <a:ext cx="192894" cy="274638"/>
              </a:xfrm>
              <a:prstGeom prst="rect">
                <a:avLst/>
              </a:prstGeom>
            </p:spPr>
          </p:pic>
          <p:pic>
            <p:nvPicPr>
              <p:cNvPr id="26" name="Image 25">
                <a:extLst>
                  <a:ext uri="{FF2B5EF4-FFF2-40B4-BE49-F238E27FC236}">
                    <a16:creationId xmlns:a16="http://schemas.microsoft.com/office/drawing/2014/main" id="{CAE44EAA-0A24-4E0F-86DA-C3A66BCA3D33}"/>
                  </a:ext>
                </a:extLst>
              </p:cNvPr>
              <p:cNvPicPr>
                <a:picLocks noChangeAspect="1"/>
              </p:cNvPicPr>
              <p:nvPr/>
            </p:nvPicPr>
            <p:blipFill>
              <a:blip r:embed="rId2"/>
              <a:stretch>
                <a:fillRect/>
              </a:stretch>
            </p:blipFill>
            <p:spPr>
              <a:xfrm>
                <a:off x="625060" y="1417638"/>
                <a:ext cx="192894" cy="274638"/>
              </a:xfrm>
              <a:prstGeom prst="rect">
                <a:avLst/>
              </a:prstGeom>
            </p:spPr>
          </p:pic>
          <p:pic>
            <p:nvPicPr>
              <p:cNvPr id="27" name="Image 26">
                <a:extLst>
                  <a:ext uri="{FF2B5EF4-FFF2-40B4-BE49-F238E27FC236}">
                    <a16:creationId xmlns:a16="http://schemas.microsoft.com/office/drawing/2014/main" id="{AE25E295-8C21-49D3-880D-91D5F09043DE}"/>
                  </a:ext>
                </a:extLst>
              </p:cNvPr>
              <p:cNvPicPr>
                <a:picLocks noChangeAspect="1"/>
              </p:cNvPicPr>
              <p:nvPr/>
            </p:nvPicPr>
            <p:blipFill>
              <a:blip r:embed="rId2"/>
              <a:stretch>
                <a:fillRect/>
              </a:stretch>
            </p:blipFill>
            <p:spPr>
              <a:xfrm>
                <a:off x="889366" y="1417638"/>
                <a:ext cx="192894" cy="274638"/>
              </a:xfrm>
              <a:prstGeom prst="rect">
                <a:avLst/>
              </a:prstGeom>
            </p:spPr>
          </p:pic>
          <p:pic>
            <p:nvPicPr>
              <p:cNvPr id="28" name="Image 27">
                <a:extLst>
                  <a:ext uri="{FF2B5EF4-FFF2-40B4-BE49-F238E27FC236}">
                    <a16:creationId xmlns:a16="http://schemas.microsoft.com/office/drawing/2014/main" id="{395BC464-36E0-4D7C-8AF4-DA852C114296}"/>
                  </a:ext>
                </a:extLst>
              </p:cNvPr>
              <p:cNvPicPr>
                <a:picLocks noChangeAspect="1"/>
              </p:cNvPicPr>
              <p:nvPr/>
            </p:nvPicPr>
            <p:blipFill>
              <a:blip r:embed="rId2"/>
              <a:stretch>
                <a:fillRect/>
              </a:stretch>
            </p:blipFill>
            <p:spPr>
              <a:xfrm>
                <a:off x="1163249" y="1417638"/>
                <a:ext cx="192894" cy="274638"/>
              </a:xfrm>
              <a:prstGeom prst="rect">
                <a:avLst/>
              </a:prstGeom>
            </p:spPr>
          </p:pic>
          <p:pic>
            <p:nvPicPr>
              <p:cNvPr id="29" name="Image 28">
                <a:extLst>
                  <a:ext uri="{FF2B5EF4-FFF2-40B4-BE49-F238E27FC236}">
                    <a16:creationId xmlns:a16="http://schemas.microsoft.com/office/drawing/2014/main" id="{632D486A-8A11-4139-AD9C-BF8201B4E613}"/>
                  </a:ext>
                </a:extLst>
              </p:cNvPr>
              <p:cNvPicPr>
                <a:picLocks noChangeAspect="1"/>
              </p:cNvPicPr>
              <p:nvPr/>
            </p:nvPicPr>
            <p:blipFill>
              <a:blip r:embed="rId2"/>
              <a:stretch>
                <a:fillRect/>
              </a:stretch>
            </p:blipFill>
            <p:spPr>
              <a:xfrm>
                <a:off x="1468048" y="1417638"/>
                <a:ext cx="192894" cy="274638"/>
              </a:xfrm>
              <a:prstGeom prst="rect">
                <a:avLst/>
              </a:prstGeom>
            </p:spPr>
          </p:pic>
          <p:pic>
            <p:nvPicPr>
              <p:cNvPr id="30" name="Image 29">
                <a:extLst>
                  <a:ext uri="{FF2B5EF4-FFF2-40B4-BE49-F238E27FC236}">
                    <a16:creationId xmlns:a16="http://schemas.microsoft.com/office/drawing/2014/main" id="{3C360755-8F18-4C0E-BCE0-6E7DF7E407BC}"/>
                  </a:ext>
                </a:extLst>
              </p:cNvPr>
              <p:cNvPicPr>
                <a:picLocks noChangeAspect="1"/>
              </p:cNvPicPr>
              <p:nvPr/>
            </p:nvPicPr>
            <p:blipFill>
              <a:blip r:embed="rId2"/>
              <a:stretch>
                <a:fillRect/>
              </a:stretch>
            </p:blipFill>
            <p:spPr>
              <a:xfrm>
                <a:off x="1770120" y="1415644"/>
                <a:ext cx="192894" cy="274638"/>
              </a:xfrm>
              <a:prstGeom prst="rect">
                <a:avLst/>
              </a:prstGeom>
            </p:spPr>
          </p:pic>
          <p:pic>
            <p:nvPicPr>
              <p:cNvPr id="31" name="Image 30">
                <a:extLst>
                  <a:ext uri="{FF2B5EF4-FFF2-40B4-BE49-F238E27FC236}">
                    <a16:creationId xmlns:a16="http://schemas.microsoft.com/office/drawing/2014/main" id="{DD3992F8-3FD3-4A23-B2B2-15B5231FD500}"/>
                  </a:ext>
                </a:extLst>
              </p:cNvPr>
              <p:cNvPicPr>
                <a:picLocks noChangeAspect="1"/>
              </p:cNvPicPr>
              <p:nvPr/>
            </p:nvPicPr>
            <p:blipFill>
              <a:blip r:embed="rId2"/>
              <a:stretch>
                <a:fillRect/>
              </a:stretch>
            </p:blipFill>
            <p:spPr>
              <a:xfrm>
                <a:off x="2042292" y="1415644"/>
                <a:ext cx="192894" cy="274638"/>
              </a:xfrm>
              <a:prstGeom prst="rect">
                <a:avLst/>
              </a:prstGeom>
            </p:spPr>
          </p:pic>
          <p:pic>
            <p:nvPicPr>
              <p:cNvPr id="32" name="Image 31">
                <a:extLst>
                  <a:ext uri="{FF2B5EF4-FFF2-40B4-BE49-F238E27FC236}">
                    <a16:creationId xmlns:a16="http://schemas.microsoft.com/office/drawing/2014/main" id="{4AFB1202-2CC8-4150-B4AA-71A42DA5AAEF}"/>
                  </a:ext>
                </a:extLst>
              </p:cNvPr>
              <p:cNvPicPr>
                <a:picLocks noChangeAspect="1"/>
              </p:cNvPicPr>
              <p:nvPr/>
            </p:nvPicPr>
            <p:blipFill>
              <a:blip r:embed="rId2"/>
              <a:stretch>
                <a:fillRect/>
              </a:stretch>
            </p:blipFill>
            <p:spPr>
              <a:xfrm>
                <a:off x="2348802" y="1432719"/>
                <a:ext cx="192894" cy="274638"/>
              </a:xfrm>
              <a:prstGeom prst="rect">
                <a:avLst/>
              </a:prstGeom>
            </p:spPr>
          </p:pic>
          <p:pic>
            <p:nvPicPr>
              <p:cNvPr id="33" name="Image 32">
                <a:extLst>
                  <a:ext uri="{FF2B5EF4-FFF2-40B4-BE49-F238E27FC236}">
                    <a16:creationId xmlns:a16="http://schemas.microsoft.com/office/drawing/2014/main" id="{67C505ED-74FF-47FE-B88D-C935D2319ABE}"/>
                  </a:ext>
                </a:extLst>
              </p:cNvPr>
              <p:cNvPicPr>
                <a:picLocks noChangeAspect="1"/>
              </p:cNvPicPr>
              <p:nvPr/>
            </p:nvPicPr>
            <p:blipFill>
              <a:blip r:embed="rId2"/>
              <a:stretch>
                <a:fillRect/>
              </a:stretch>
            </p:blipFill>
            <p:spPr>
              <a:xfrm>
                <a:off x="2620974" y="1429461"/>
                <a:ext cx="192894" cy="274638"/>
              </a:xfrm>
              <a:prstGeom prst="rect">
                <a:avLst/>
              </a:prstGeom>
            </p:spPr>
          </p:pic>
          <p:pic>
            <p:nvPicPr>
              <p:cNvPr id="34" name="Image 33">
                <a:extLst>
                  <a:ext uri="{FF2B5EF4-FFF2-40B4-BE49-F238E27FC236}">
                    <a16:creationId xmlns:a16="http://schemas.microsoft.com/office/drawing/2014/main" id="{9ACA3BC5-501B-4BED-B497-47C439DDED2E}"/>
                  </a:ext>
                </a:extLst>
              </p:cNvPr>
              <p:cNvPicPr>
                <a:picLocks noChangeAspect="1"/>
              </p:cNvPicPr>
              <p:nvPr/>
            </p:nvPicPr>
            <p:blipFill>
              <a:blip r:embed="rId2"/>
              <a:stretch>
                <a:fillRect/>
              </a:stretch>
            </p:blipFill>
            <p:spPr>
              <a:xfrm>
                <a:off x="2927862" y="1442679"/>
                <a:ext cx="192894" cy="274638"/>
              </a:xfrm>
              <a:prstGeom prst="rect">
                <a:avLst/>
              </a:prstGeom>
            </p:spPr>
          </p:pic>
        </p:grpSp>
        <p:grpSp>
          <p:nvGrpSpPr>
            <p:cNvPr id="35" name="Groupe 34">
              <a:extLst>
                <a:ext uri="{FF2B5EF4-FFF2-40B4-BE49-F238E27FC236}">
                  <a16:creationId xmlns:a16="http://schemas.microsoft.com/office/drawing/2014/main" id="{FEE85674-55F4-4AAA-AA3B-4947BBF5EC77}"/>
                </a:ext>
              </a:extLst>
            </p:cNvPr>
            <p:cNvGrpSpPr/>
            <p:nvPr/>
          </p:nvGrpSpPr>
          <p:grpSpPr>
            <a:xfrm>
              <a:off x="307368" y="1777246"/>
              <a:ext cx="2760002" cy="301673"/>
              <a:chOff x="360754" y="1415644"/>
              <a:chExt cx="2760002" cy="301673"/>
            </a:xfrm>
          </p:grpSpPr>
          <p:pic>
            <p:nvPicPr>
              <p:cNvPr id="36" name="Image 35">
                <a:extLst>
                  <a:ext uri="{FF2B5EF4-FFF2-40B4-BE49-F238E27FC236}">
                    <a16:creationId xmlns:a16="http://schemas.microsoft.com/office/drawing/2014/main" id="{7D78F3F6-E05E-4D74-80A1-197B7B6D1FA3}"/>
                  </a:ext>
                </a:extLst>
              </p:cNvPr>
              <p:cNvPicPr>
                <a:picLocks noChangeAspect="1"/>
              </p:cNvPicPr>
              <p:nvPr/>
            </p:nvPicPr>
            <p:blipFill>
              <a:blip r:embed="rId2"/>
              <a:stretch>
                <a:fillRect/>
              </a:stretch>
            </p:blipFill>
            <p:spPr>
              <a:xfrm>
                <a:off x="360754" y="1417638"/>
                <a:ext cx="192894" cy="274638"/>
              </a:xfrm>
              <a:prstGeom prst="rect">
                <a:avLst/>
              </a:prstGeom>
            </p:spPr>
          </p:pic>
          <p:pic>
            <p:nvPicPr>
              <p:cNvPr id="37" name="Image 36">
                <a:extLst>
                  <a:ext uri="{FF2B5EF4-FFF2-40B4-BE49-F238E27FC236}">
                    <a16:creationId xmlns:a16="http://schemas.microsoft.com/office/drawing/2014/main" id="{615F2032-E102-48EE-BBC0-700AA4DD98AD}"/>
                  </a:ext>
                </a:extLst>
              </p:cNvPr>
              <p:cNvPicPr>
                <a:picLocks noChangeAspect="1"/>
              </p:cNvPicPr>
              <p:nvPr/>
            </p:nvPicPr>
            <p:blipFill>
              <a:blip r:embed="rId2"/>
              <a:stretch>
                <a:fillRect/>
              </a:stretch>
            </p:blipFill>
            <p:spPr>
              <a:xfrm>
                <a:off x="625060" y="1417638"/>
                <a:ext cx="192894" cy="274638"/>
              </a:xfrm>
              <a:prstGeom prst="rect">
                <a:avLst/>
              </a:prstGeom>
            </p:spPr>
          </p:pic>
          <p:pic>
            <p:nvPicPr>
              <p:cNvPr id="38" name="Image 37">
                <a:extLst>
                  <a:ext uri="{FF2B5EF4-FFF2-40B4-BE49-F238E27FC236}">
                    <a16:creationId xmlns:a16="http://schemas.microsoft.com/office/drawing/2014/main" id="{7968EE91-03C2-4C74-AEB1-DDB3E298C015}"/>
                  </a:ext>
                </a:extLst>
              </p:cNvPr>
              <p:cNvPicPr>
                <a:picLocks noChangeAspect="1"/>
              </p:cNvPicPr>
              <p:nvPr/>
            </p:nvPicPr>
            <p:blipFill>
              <a:blip r:embed="rId2"/>
              <a:stretch>
                <a:fillRect/>
              </a:stretch>
            </p:blipFill>
            <p:spPr>
              <a:xfrm>
                <a:off x="889366" y="1417638"/>
                <a:ext cx="192894" cy="274638"/>
              </a:xfrm>
              <a:prstGeom prst="rect">
                <a:avLst/>
              </a:prstGeom>
            </p:spPr>
          </p:pic>
          <p:pic>
            <p:nvPicPr>
              <p:cNvPr id="39" name="Image 38">
                <a:extLst>
                  <a:ext uri="{FF2B5EF4-FFF2-40B4-BE49-F238E27FC236}">
                    <a16:creationId xmlns:a16="http://schemas.microsoft.com/office/drawing/2014/main" id="{64711D7B-8DBA-4631-97B9-0891D97473DE}"/>
                  </a:ext>
                </a:extLst>
              </p:cNvPr>
              <p:cNvPicPr>
                <a:picLocks noChangeAspect="1"/>
              </p:cNvPicPr>
              <p:nvPr/>
            </p:nvPicPr>
            <p:blipFill>
              <a:blip r:embed="rId2"/>
              <a:stretch>
                <a:fillRect/>
              </a:stretch>
            </p:blipFill>
            <p:spPr>
              <a:xfrm>
                <a:off x="1163249" y="1417638"/>
                <a:ext cx="192894" cy="274638"/>
              </a:xfrm>
              <a:prstGeom prst="rect">
                <a:avLst/>
              </a:prstGeom>
            </p:spPr>
          </p:pic>
          <p:pic>
            <p:nvPicPr>
              <p:cNvPr id="40" name="Image 39">
                <a:extLst>
                  <a:ext uri="{FF2B5EF4-FFF2-40B4-BE49-F238E27FC236}">
                    <a16:creationId xmlns:a16="http://schemas.microsoft.com/office/drawing/2014/main" id="{2E5181C8-58B8-4764-9EC2-3A3EA0BA53F1}"/>
                  </a:ext>
                </a:extLst>
              </p:cNvPr>
              <p:cNvPicPr>
                <a:picLocks noChangeAspect="1"/>
              </p:cNvPicPr>
              <p:nvPr/>
            </p:nvPicPr>
            <p:blipFill>
              <a:blip r:embed="rId2"/>
              <a:stretch>
                <a:fillRect/>
              </a:stretch>
            </p:blipFill>
            <p:spPr>
              <a:xfrm>
                <a:off x="1468048" y="1417638"/>
                <a:ext cx="192894" cy="274638"/>
              </a:xfrm>
              <a:prstGeom prst="rect">
                <a:avLst/>
              </a:prstGeom>
            </p:spPr>
          </p:pic>
          <p:pic>
            <p:nvPicPr>
              <p:cNvPr id="41" name="Image 40">
                <a:extLst>
                  <a:ext uri="{FF2B5EF4-FFF2-40B4-BE49-F238E27FC236}">
                    <a16:creationId xmlns:a16="http://schemas.microsoft.com/office/drawing/2014/main" id="{912247C1-BE18-4A52-A223-DFD181304E1B}"/>
                  </a:ext>
                </a:extLst>
              </p:cNvPr>
              <p:cNvPicPr>
                <a:picLocks noChangeAspect="1"/>
              </p:cNvPicPr>
              <p:nvPr/>
            </p:nvPicPr>
            <p:blipFill>
              <a:blip r:embed="rId2"/>
              <a:stretch>
                <a:fillRect/>
              </a:stretch>
            </p:blipFill>
            <p:spPr>
              <a:xfrm>
                <a:off x="1770120" y="1415644"/>
                <a:ext cx="192894" cy="274638"/>
              </a:xfrm>
              <a:prstGeom prst="rect">
                <a:avLst/>
              </a:prstGeom>
            </p:spPr>
          </p:pic>
          <p:pic>
            <p:nvPicPr>
              <p:cNvPr id="42" name="Image 41">
                <a:extLst>
                  <a:ext uri="{FF2B5EF4-FFF2-40B4-BE49-F238E27FC236}">
                    <a16:creationId xmlns:a16="http://schemas.microsoft.com/office/drawing/2014/main" id="{2C7E92BB-E422-4D05-8BAC-8903DAF8AF88}"/>
                  </a:ext>
                </a:extLst>
              </p:cNvPr>
              <p:cNvPicPr>
                <a:picLocks noChangeAspect="1"/>
              </p:cNvPicPr>
              <p:nvPr/>
            </p:nvPicPr>
            <p:blipFill>
              <a:blip r:embed="rId2"/>
              <a:stretch>
                <a:fillRect/>
              </a:stretch>
            </p:blipFill>
            <p:spPr>
              <a:xfrm>
                <a:off x="2042292" y="1415644"/>
                <a:ext cx="192894" cy="274638"/>
              </a:xfrm>
              <a:prstGeom prst="rect">
                <a:avLst/>
              </a:prstGeom>
            </p:spPr>
          </p:pic>
          <p:pic>
            <p:nvPicPr>
              <p:cNvPr id="43" name="Image 42">
                <a:extLst>
                  <a:ext uri="{FF2B5EF4-FFF2-40B4-BE49-F238E27FC236}">
                    <a16:creationId xmlns:a16="http://schemas.microsoft.com/office/drawing/2014/main" id="{C9C9BAA9-AC5D-460E-B368-375551CA0058}"/>
                  </a:ext>
                </a:extLst>
              </p:cNvPr>
              <p:cNvPicPr>
                <a:picLocks noChangeAspect="1"/>
              </p:cNvPicPr>
              <p:nvPr/>
            </p:nvPicPr>
            <p:blipFill>
              <a:blip r:embed="rId2"/>
              <a:stretch>
                <a:fillRect/>
              </a:stretch>
            </p:blipFill>
            <p:spPr>
              <a:xfrm>
                <a:off x="2348802" y="1432719"/>
                <a:ext cx="192894" cy="274638"/>
              </a:xfrm>
              <a:prstGeom prst="rect">
                <a:avLst/>
              </a:prstGeom>
            </p:spPr>
          </p:pic>
          <p:pic>
            <p:nvPicPr>
              <p:cNvPr id="44" name="Image 43">
                <a:extLst>
                  <a:ext uri="{FF2B5EF4-FFF2-40B4-BE49-F238E27FC236}">
                    <a16:creationId xmlns:a16="http://schemas.microsoft.com/office/drawing/2014/main" id="{9CC12065-309B-44BE-BB34-056F57B5169C}"/>
                  </a:ext>
                </a:extLst>
              </p:cNvPr>
              <p:cNvPicPr>
                <a:picLocks noChangeAspect="1"/>
              </p:cNvPicPr>
              <p:nvPr/>
            </p:nvPicPr>
            <p:blipFill>
              <a:blip r:embed="rId2"/>
              <a:stretch>
                <a:fillRect/>
              </a:stretch>
            </p:blipFill>
            <p:spPr>
              <a:xfrm>
                <a:off x="2620974" y="1429461"/>
                <a:ext cx="192894" cy="274638"/>
              </a:xfrm>
              <a:prstGeom prst="rect">
                <a:avLst/>
              </a:prstGeom>
            </p:spPr>
          </p:pic>
          <p:pic>
            <p:nvPicPr>
              <p:cNvPr id="45" name="Image 44">
                <a:extLst>
                  <a:ext uri="{FF2B5EF4-FFF2-40B4-BE49-F238E27FC236}">
                    <a16:creationId xmlns:a16="http://schemas.microsoft.com/office/drawing/2014/main" id="{637FBB06-A9C5-4E29-998D-CA57AD96921D}"/>
                  </a:ext>
                </a:extLst>
              </p:cNvPr>
              <p:cNvPicPr>
                <a:picLocks noChangeAspect="1"/>
              </p:cNvPicPr>
              <p:nvPr/>
            </p:nvPicPr>
            <p:blipFill>
              <a:blip r:embed="rId2"/>
              <a:stretch>
                <a:fillRect/>
              </a:stretch>
            </p:blipFill>
            <p:spPr>
              <a:xfrm>
                <a:off x="2927862" y="1442679"/>
                <a:ext cx="192894" cy="274638"/>
              </a:xfrm>
              <a:prstGeom prst="rect">
                <a:avLst/>
              </a:prstGeom>
            </p:spPr>
          </p:pic>
        </p:grpSp>
        <p:grpSp>
          <p:nvGrpSpPr>
            <p:cNvPr id="46" name="Groupe 45">
              <a:extLst>
                <a:ext uri="{FF2B5EF4-FFF2-40B4-BE49-F238E27FC236}">
                  <a16:creationId xmlns:a16="http://schemas.microsoft.com/office/drawing/2014/main" id="{66ECF608-531D-421D-A745-3E85672DDC50}"/>
                </a:ext>
              </a:extLst>
            </p:cNvPr>
            <p:cNvGrpSpPr/>
            <p:nvPr/>
          </p:nvGrpSpPr>
          <p:grpSpPr>
            <a:xfrm>
              <a:off x="307368" y="2578489"/>
              <a:ext cx="2760002" cy="301673"/>
              <a:chOff x="360754" y="1415644"/>
              <a:chExt cx="2760002" cy="301673"/>
            </a:xfrm>
          </p:grpSpPr>
          <p:pic>
            <p:nvPicPr>
              <p:cNvPr id="47" name="Image 46">
                <a:extLst>
                  <a:ext uri="{FF2B5EF4-FFF2-40B4-BE49-F238E27FC236}">
                    <a16:creationId xmlns:a16="http://schemas.microsoft.com/office/drawing/2014/main" id="{92F15156-373D-4459-84B0-A7C671568036}"/>
                  </a:ext>
                </a:extLst>
              </p:cNvPr>
              <p:cNvPicPr>
                <a:picLocks noChangeAspect="1"/>
              </p:cNvPicPr>
              <p:nvPr/>
            </p:nvPicPr>
            <p:blipFill>
              <a:blip r:embed="rId2"/>
              <a:stretch>
                <a:fillRect/>
              </a:stretch>
            </p:blipFill>
            <p:spPr>
              <a:xfrm>
                <a:off x="360754" y="1417638"/>
                <a:ext cx="192894" cy="274638"/>
              </a:xfrm>
              <a:prstGeom prst="rect">
                <a:avLst/>
              </a:prstGeom>
            </p:spPr>
          </p:pic>
          <p:pic>
            <p:nvPicPr>
              <p:cNvPr id="48" name="Image 47">
                <a:extLst>
                  <a:ext uri="{FF2B5EF4-FFF2-40B4-BE49-F238E27FC236}">
                    <a16:creationId xmlns:a16="http://schemas.microsoft.com/office/drawing/2014/main" id="{2E1A4B0B-FABC-41F7-8FB4-B17A44B026B8}"/>
                  </a:ext>
                </a:extLst>
              </p:cNvPr>
              <p:cNvPicPr>
                <a:picLocks noChangeAspect="1"/>
              </p:cNvPicPr>
              <p:nvPr/>
            </p:nvPicPr>
            <p:blipFill>
              <a:blip r:embed="rId2"/>
              <a:stretch>
                <a:fillRect/>
              </a:stretch>
            </p:blipFill>
            <p:spPr>
              <a:xfrm>
                <a:off x="625060" y="1417638"/>
                <a:ext cx="192894" cy="274638"/>
              </a:xfrm>
              <a:prstGeom prst="rect">
                <a:avLst/>
              </a:prstGeom>
            </p:spPr>
          </p:pic>
          <p:pic>
            <p:nvPicPr>
              <p:cNvPr id="49" name="Image 48">
                <a:extLst>
                  <a:ext uri="{FF2B5EF4-FFF2-40B4-BE49-F238E27FC236}">
                    <a16:creationId xmlns:a16="http://schemas.microsoft.com/office/drawing/2014/main" id="{27FAA56C-FF68-481C-89A1-BD71225E3E45}"/>
                  </a:ext>
                </a:extLst>
              </p:cNvPr>
              <p:cNvPicPr>
                <a:picLocks noChangeAspect="1"/>
              </p:cNvPicPr>
              <p:nvPr/>
            </p:nvPicPr>
            <p:blipFill>
              <a:blip r:embed="rId2"/>
              <a:stretch>
                <a:fillRect/>
              </a:stretch>
            </p:blipFill>
            <p:spPr>
              <a:xfrm>
                <a:off x="889366" y="1417638"/>
                <a:ext cx="192894" cy="274638"/>
              </a:xfrm>
              <a:prstGeom prst="rect">
                <a:avLst/>
              </a:prstGeom>
            </p:spPr>
          </p:pic>
          <p:pic>
            <p:nvPicPr>
              <p:cNvPr id="50" name="Image 49">
                <a:extLst>
                  <a:ext uri="{FF2B5EF4-FFF2-40B4-BE49-F238E27FC236}">
                    <a16:creationId xmlns:a16="http://schemas.microsoft.com/office/drawing/2014/main" id="{A13A3C34-3E16-4D90-ACB7-B919450766ED}"/>
                  </a:ext>
                </a:extLst>
              </p:cNvPr>
              <p:cNvPicPr>
                <a:picLocks noChangeAspect="1"/>
              </p:cNvPicPr>
              <p:nvPr/>
            </p:nvPicPr>
            <p:blipFill>
              <a:blip r:embed="rId2"/>
              <a:stretch>
                <a:fillRect/>
              </a:stretch>
            </p:blipFill>
            <p:spPr>
              <a:xfrm>
                <a:off x="1163249" y="1417638"/>
                <a:ext cx="192894" cy="274638"/>
              </a:xfrm>
              <a:prstGeom prst="rect">
                <a:avLst/>
              </a:prstGeom>
            </p:spPr>
          </p:pic>
          <p:pic>
            <p:nvPicPr>
              <p:cNvPr id="51" name="Image 50">
                <a:extLst>
                  <a:ext uri="{FF2B5EF4-FFF2-40B4-BE49-F238E27FC236}">
                    <a16:creationId xmlns:a16="http://schemas.microsoft.com/office/drawing/2014/main" id="{5F65BE9C-902A-4443-BAD6-E3D09CAE9572}"/>
                  </a:ext>
                </a:extLst>
              </p:cNvPr>
              <p:cNvPicPr>
                <a:picLocks noChangeAspect="1"/>
              </p:cNvPicPr>
              <p:nvPr/>
            </p:nvPicPr>
            <p:blipFill>
              <a:blip r:embed="rId2"/>
              <a:stretch>
                <a:fillRect/>
              </a:stretch>
            </p:blipFill>
            <p:spPr>
              <a:xfrm>
                <a:off x="1468048" y="1417638"/>
                <a:ext cx="192894" cy="274638"/>
              </a:xfrm>
              <a:prstGeom prst="rect">
                <a:avLst/>
              </a:prstGeom>
            </p:spPr>
          </p:pic>
          <p:pic>
            <p:nvPicPr>
              <p:cNvPr id="52" name="Image 51">
                <a:extLst>
                  <a:ext uri="{FF2B5EF4-FFF2-40B4-BE49-F238E27FC236}">
                    <a16:creationId xmlns:a16="http://schemas.microsoft.com/office/drawing/2014/main" id="{57739748-CE0C-4935-A45E-4885AE3707C4}"/>
                  </a:ext>
                </a:extLst>
              </p:cNvPr>
              <p:cNvPicPr>
                <a:picLocks noChangeAspect="1"/>
              </p:cNvPicPr>
              <p:nvPr/>
            </p:nvPicPr>
            <p:blipFill>
              <a:blip r:embed="rId2"/>
              <a:stretch>
                <a:fillRect/>
              </a:stretch>
            </p:blipFill>
            <p:spPr>
              <a:xfrm>
                <a:off x="1770120" y="1415644"/>
                <a:ext cx="192894" cy="274638"/>
              </a:xfrm>
              <a:prstGeom prst="rect">
                <a:avLst/>
              </a:prstGeom>
            </p:spPr>
          </p:pic>
          <p:pic>
            <p:nvPicPr>
              <p:cNvPr id="53" name="Image 52">
                <a:extLst>
                  <a:ext uri="{FF2B5EF4-FFF2-40B4-BE49-F238E27FC236}">
                    <a16:creationId xmlns:a16="http://schemas.microsoft.com/office/drawing/2014/main" id="{50D4F8E0-7D1A-44BD-86F6-3C4B89068B00}"/>
                  </a:ext>
                </a:extLst>
              </p:cNvPr>
              <p:cNvPicPr>
                <a:picLocks noChangeAspect="1"/>
              </p:cNvPicPr>
              <p:nvPr/>
            </p:nvPicPr>
            <p:blipFill>
              <a:blip r:embed="rId2"/>
              <a:stretch>
                <a:fillRect/>
              </a:stretch>
            </p:blipFill>
            <p:spPr>
              <a:xfrm>
                <a:off x="2042292" y="1415644"/>
                <a:ext cx="192894" cy="274638"/>
              </a:xfrm>
              <a:prstGeom prst="rect">
                <a:avLst/>
              </a:prstGeom>
            </p:spPr>
          </p:pic>
          <p:pic>
            <p:nvPicPr>
              <p:cNvPr id="54" name="Image 53">
                <a:extLst>
                  <a:ext uri="{FF2B5EF4-FFF2-40B4-BE49-F238E27FC236}">
                    <a16:creationId xmlns:a16="http://schemas.microsoft.com/office/drawing/2014/main" id="{8943B441-3BD6-4344-832E-1224FB659F81}"/>
                  </a:ext>
                </a:extLst>
              </p:cNvPr>
              <p:cNvPicPr>
                <a:picLocks noChangeAspect="1"/>
              </p:cNvPicPr>
              <p:nvPr/>
            </p:nvPicPr>
            <p:blipFill>
              <a:blip r:embed="rId2"/>
              <a:stretch>
                <a:fillRect/>
              </a:stretch>
            </p:blipFill>
            <p:spPr>
              <a:xfrm>
                <a:off x="2348802" y="1432719"/>
                <a:ext cx="192894" cy="274638"/>
              </a:xfrm>
              <a:prstGeom prst="rect">
                <a:avLst/>
              </a:prstGeom>
            </p:spPr>
          </p:pic>
          <p:pic>
            <p:nvPicPr>
              <p:cNvPr id="55" name="Image 54">
                <a:extLst>
                  <a:ext uri="{FF2B5EF4-FFF2-40B4-BE49-F238E27FC236}">
                    <a16:creationId xmlns:a16="http://schemas.microsoft.com/office/drawing/2014/main" id="{AA2EAD11-C3BE-4E82-A39D-DD652D0F7466}"/>
                  </a:ext>
                </a:extLst>
              </p:cNvPr>
              <p:cNvPicPr>
                <a:picLocks noChangeAspect="1"/>
              </p:cNvPicPr>
              <p:nvPr/>
            </p:nvPicPr>
            <p:blipFill>
              <a:blip r:embed="rId2"/>
              <a:stretch>
                <a:fillRect/>
              </a:stretch>
            </p:blipFill>
            <p:spPr>
              <a:xfrm>
                <a:off x="2620974" y="1429461"/>
                <a:ext cx="192894" cy="274638"/>
              </a:xfrm>
              <a:prstGeom prst="rect">
                <a:avLst/>
              </a:prstGeom>
            </p:spPr>
          </p:pic>
          <p:pic>
            <p:nvPicPr>
              <p:cNvPr id="56" name="Image 55">
                <a:extLst>
                  <a:ext uri="{FF2B5EF4-FFF2-40B4-BE49-F238E27FC236}">
                    <a16:creationId xmlns:a16="http://schemas.microsoft.com/office/drawing/2014/main" id="{864F1542-BD00-4277-9A41-E56A5D2DB1E6}"/>
                  </a:ext>
                </a:extLst>
              </p:cNvPr>
              <p:cNvPicPr>
                <a:picLocks noChangeAspect="1"/>
              </p:cNvPicPr>
              <p:nvPr/>
            </p:nvPicPr>
            <p:blipFill>
              <a:blip r:embed="rId2"/>
              <a:stretch>
                <a:fillRect/>
              </a:stretch>
            </p:blipFill>
            <p:spPr>
              <a:xfrm>
                <a:off x="2927862" y="1442679"/>
                <a:ext cx="192894" cy="274638"/>
              </a:xfrm>
              <a:prstGeom prst="rect">
                <a:avLst/>
              </a:prstGeom>
            </p:spPr>
          </p:pic>
        </p:grpSp>
        <p:grpSp>
          <p:nvGrpSpPr>
            <p:cNvPr id="57" name="Groupe 56">
              <a:extLst>
                <a:ext uri="{FF2B5EF4-FFF2-40B4-BE49-F238E27FC236}">
                  <a16:creationId xmlns:a16="http://schemas.microsoft.com/office/drawing/2014/main" id="{D758E305-1223-4443-918F-3CD0ADEC1BB3}"/>
                </a:ext>
              </a:extLst>
            </p:cNvPr>
            <p:cNvGrpSpPr/>
            <p:nvPr/>
          </p:nvGrpSpPr>
          <p:grpSpPr>
            <a:xfrm>
              <a:off x="307368" y="2960791"/>
              <a:ext cx="2760002" cy="301673"/>
              <a:chOff x="360754" y="1415644"/>
              <a:chExt cx="2760002" cy="301673"/>
            </a:xfrm>
          </p:grpSpPr>
          <p:pic>
            <p:nvPicPr>
              <p:cNvPr id="58" name="Image 57">
                <a:extLst>
                  <a:ext uri="{FF2B5EF4-FFF2-40B4-BE49-F238E27FC236}">
                    <a16:creationId xmlns:a16="http://schemas.microsoft.com/office/drawing/2014/main" id="{B1BD715D-A388-4DC9-A4EE-7892CAFF0793}"/>
                  </a:ext>
                </a:extLst>
              </p:cNvPr>
              <p:cNvPicPr>
                <a:picLocks noChangeAspect="1"/>
              </p:cNvPicPr>
              <p:nvPr/>
            </p:nvPicPr>
            <p:blipFill>
              <a:blip r:embed="rId2"/>
              <a:stretch>
                <a:fillRect/>
              </a:stretch>
            </p:blipFill>
            <p:spPr>
              <a:xfrm>
                <a:off x="360754" y="1417638"/>
                <a:ext cx="192894" cy="274638"/>
              </a:xfrm>
              <a:prstGeom prst="rect">
                <a:avLst/>
              </a:prstGeom>
            </p:spPr>
          </p:pic>
          <p:pic>
            <p:nvPicPr>
              <p:cNvPr id="59" name="Image 58">
                <a:extLst>
                  <a:ext uri="{FF2B5EF4-FFF2-40B4-BE49-F238E27FC236}">
                    <a16:creationId xmlns:a16="http://schemas.microsoft.com/office/drawing/2014/main" id="{5EE67A4D-4CD3-4B11-816E-3166C749F65B}"/>
                  </a:ext>
                </a:extLst>
              </p:cNvPr>
              <p:cNvPicPr>
                <a:picLocks noChangeAspect="1"/>
              </p:cNvPicPr>
              <p:nvPr/>
            </p:nvPicPr>
            <p:blipFill>
              <a:blip r:embed="rId2"/>
              <a:stretch>
                <a:fillRect/>
              </a:stretch>
            </p:blipFill>
            <p:spPr>
              <a:xfrm>
                <a:off x="625060" y="1417638"/>
                <a:ext cx="192894" cy="274638"/>
              </a:xfrm>
              <a:prstGeom prst="rect">
                <a:avLst/>
              </a:prstGeom>
            </p:spPr>
          </p:pic>
          <p:pic>
            <p:nvPicPr>
              <p:cNvPr id="60" name="Image 59">
                <a:extLst>
                  <a:ext uri="{FF2B5EF4-FFF2-40B4-BE49-F238E27FC236}">
                    <a16:creationId xmlns:a16="http://schemas.microsoft.com/office/drawing/2014/main" id="{BB7A08CA-E880-4D60-B76F-33F7D046DE99}"/>
                  </a:ext>
                </a:extLst>
              </p:cNvPr>
              <p:cNvPicPr>
                <a:picLocks noChangeAspect="1"/>
              </p:cNvPicPr>
              <p:nvPr/>
            </p:nvPicPr>
            <p:blipFill>
              <a:blip r:embed="rId2"/>
              <a:stretch>
                <a:fillRect/>
              </a:stretch>
            </p:blipFill>
            <p:spPr>
              <a:xfrm>
                <a:off x="889366" y="1417638"/>
                <a:ext cx="192894" cy="274638"/>
              </a:xfrm>
              <a:prstGeom prst="rect">
                <a:avLst/>
              </a:prstGeom>
            </p:spPr>
          </p:pic>
          <p:pic>
            <p:nvPicPr>
              <p:cNvPr id="61" name="Image 60">
                <a:extLst>
                  <a:ext uri="{FF2B5EF4-FFF2-40B4-BE49-F238E27FC236}">
                    <a16:creationId xmlns:a16="http://schemas.microsoft.com/office/drawing/2014/main" id="{2AA9AA03-E049-49AC-9844-CF40AD9FD781}"/>
                  </a:ext>
                </a:extLst>
              </p:cNvPr>
              <p:cNvPicPr>
                <a:picLocks noChangeAspect="1"/>
              </p:cNvPicPr>
              <p:nvPr/>
            </p:nvPicPr>
            <p:blipFill>
              <a:blip r:embed="rId2"/>
              <a:stretch>
                <a:fillRect/>
              </a:stretch>
            </p:blipFill>
            <p:spPr>
              <a:xfrm>
                <a:off x="1163249" y="1417638"/>
                <a:ext cx="192894" cy="274638"/>
              </a:xfrm>
              <a:prstGeom prst="rect">
                <a:avLst/>
              </a:prstGeom>
            </p:spPr>
          </p:pic>
          <p:pic>
            <p:nvPicPr>
              <p:cNvPr id="62" name="Image 61">
                <a:extLst>
                  <a:ext uri="{FF2B5EF4-FFF2-40B4-BE49-F238E27FC236}">
                    <a16:creationId xmlns:a16="http://schemas.microsoft.com/office/drawing/2014/main" id="{A1FAB419-DFFD-4D72-BF14-96D478170B9F}"/>
                  </a:ext>
                </a:extLst>
              </p:cNvPr>
              <p:cNvPicPr>
                <a:picLocks noChangeAspect="1"/>
              </p:cNvPicPr>
              <p:nvPr/>
            </p:nvPicPr>
            <p:blipFill>
              <a:blip r:embed="rId2"/>
              <a:stretch>
                <a:fillRect/>
              </a:stretch>
            </p:blipFill>
            <p:spPr>
              <a:xfrm>
                <a:off x="1468048" y="1417638"/>
                <a:ext cx="192894" cy="274638"/>
              </a:xfrm>
              <a:prstGeom prst="rect">
                <a:avLst/>
              </a:prstGeom>
            </p:spPr>
          </p:pic>
          <p:pic>
            <p:nvPicPr>
              <p:cNvPr id="63" name="Image 62">
                <a:extLst>
                  <a:ext uri="{FF2B5EF4-FFF2-40B4-BE49-F238E27FC236}">
                    <a16:creationId xmlns:a16="http://schemas.microsoft.com/office/drawing/2014/main" id="{A22B810D-3F2A-4DF7-BDF5-4EE749340A6D}"/>
                  </a:ext>
                </a:extLst>
              </p:cNvPr>
              <p:cNvPicPr>
                <a:picLocks noChangeAspect="1"/>
              </p:cNvPicPr>
              <p:nvPr/>
            </p:nvPicPr>
            <p:blipFill>
              <a:blip r:embed="rId2"/>
              <a:stretch>
                <a:fillRect/>
              </a:stretch>
            </p:blipFill>
            <p:spPr>
              <a:xfrm>
                <a:off x="1770120" y="1415644"/>
                <a:ext cx="192894" cy="274638"/>
              </a:xfrm>
              <a:prstGeom prst="rect">
                <a:avLst/>
              </a:prstGeom>
            </p:spPr>
          </p:pic>
          <p:pic>
            <p:nvPicPr>
              <p:cNvPr id="64" name="Image 63">
                <a:extLst>
                  <a:ext uri="{FF2B5EF4-FFF2-40B4-BE49-F238E27FC236}">
                    <a16:creationId xmlns:a16="http://schemas.microsoft.com/office/drawing/2014/main" id="{99C5EB38-ACF4-4D0E-A056-9FE9E0C6A116}"/>
                  </a:ext>
                </a:extLst>
              </p:cNvPr>
              <p:cNvPicPr>
                <a:picLocks noChangeAspect="1"/>
              </p:cNvPicPr>
              <p:nvPr/>
            </p:nvPicPr>
            <p:blipFill>
              <a:blip r:embed="rId2"/>
              <a:stretch>
                <a:fillRect/>
              </a:stretch>
            </p:blipFill>
            <p:spPr>
              <a:xfrm>
                <a:off x="2042292" y="1415644"/>
                <a:ext cx="192894" cy="274638"/>
              </a:xfrm>
              <a:prstGeom prst="rect">
                <a:avLst/>
              </a:prstGeom>
            </p:spPr>
          </p:pic>
          <p:pic>
            <p:nvPicPr>
              <p:cNvPr id="65" name="Image 64">
                <a:extLst>
                  <a:ext uri="{FF2B5EF4-FFF2-40B4-BE49-F238E27FC236}">
                    <a16:creationId xmlns:a16="http://schemas.microsoft.com/office/drawing/2014/main" id="{59AF0AEA-3B54-49BA-8005-8CC0861B9107}"/>
                  </a:ext>
                </a:extLst>
              </p:cNvPr>
              <p:cNvPicPr>
                <a:picLocks noChangeAspect="1"/>
              </p:cNvPicPr>
              <p:nvPr/>
            </p:nvPicPr>
            <p:blipFill>
              <a:blip r:embed="rId2"/>
              <a:stretch>
                <a:fillRect/>
              </a:stretch>
            </p:blipFill>
            <p:spPr>
              <a:xfrm>
                <a:off x="2348802" y="1432719"/>
                <a:ext cx="192894" cy="274638"/>
              </a:xfrm>
              <a:prstGeom prst="rect">
                <a:avLst/>
              </a:prstGeom>
            </p:spPr>
          </p:pic>
          <p:pic>
            <p:nvPicPr>
              <p:cNvPr id="66" name="Image 65">
                <a:extLst>
                  <a:ext uri="{FF2B5EF4-FFF2-40B4-BE49-F238E27FC236}">
                    <a16:creationId xmlns:a16="http://schemas.microsoft.com/office/drawing/2014/main" id="{1945D0B2-E809-4DA4-84B9-C9A707C815E5}"/>
                  </a:ext>
                </a:extLst>
              </p:cNvPr>
              <p:cNvPicPr>
                <a:picLocks noChangeAspect="1"/>
              </p:cNvPicPr>
              <p:nvPr/>
            </p:nvPicPr>
            <p:blipFill>
              <a:blip r:embed="rId2"/>
              <a:stretch>
                <a:fillRect/>
              </a:stretch>
            </p:blipFill>
            <p:spPr>
              <a:xfrm>
                <a:off x="2620974" y="1429461"/>
                <a:ext cx="192894" cy="274638"/>
              </a:xfrm>
              <a:prstGeom prst="rect">
                <a:avLst/>
              </a:prstGeom>
            </p:spPr>
          </p:pic>
          <p:pic>
            <p:nvPicPr>
              <p:cNvPr id="67" name="Image 66">
                <a:extLst>
                  <a:ext uri="{FF2B5EF4-FFF2-40B4-BE49-F238E27FC236}">
                    <a16:creationId xmlns:a16="http://schemas.microsoft.com/office/drawing/2014/main" id="{312BF9AB-5246-4670-819D-A3662F7B7549}"/>
                  </a:ext>
                </a:extLst>
              </p:cNvPr>
              <p:cNvPicPr>
                <a:picLocks noChangeAspect="1"/>
              </p:cNvPicPr>
              <p:nvPr/>
            </p:nvPicPr>
            <p:blipFill>
              <a:blip r:embed="rId2"/>
              <a:stretch>
                <a:fillRect/>
              </a:stretch>
            </p:blipFill>
            <p:spPr>
              <a:xfrm>
                <a:off x="2927862" y="1442679"/>
                <a:ext cx="192894" cy="274638"/>
              </a:xfrm>
              <a:prstGeom prst="rect">
                <a:avLst/>
              </a:prstGeom>
            </p:spPr>
          </p:pic>
        </p:grpSp>
        <p:grpSp>
          <p:nvGrpSpPr>
            <p:cNvPr id="68" name="Groupe 67">
              <a:extLst>
                <a:ext uri="{FF2B5EF4-FFF2-40B4-BE49-F238E27FC236}">
                  <a16:creationId xmlns:a16="http://schemas.microsoft.com/office/drawing/2014/main" id="{4F0AAA07-C3C5-437E-80EF-68BB7217AB76}"/>
                </a:ext>
              </a:extLst>
            </p:cNvPr>
            <p:cNvGrpSpPr/>
            <p:nvPr/>
          </p:nvGrpSpPr>
          <p:grpSpPr>
            <a:xfrm>
              <a:off x="307368" y="3343559"/>
              <a:ext cx="2760002" cy="301673"/>
              <a:chOff x="360754" y="1415644"/>
              <a:chExt cx="2760002" cy="301673"/>
            </a:xfrm>
          </p:grpSpPr>
          <p:pic>
            <p:nvPicPr>
              <p:cNvPr id="69" name="Image 68">
                <a:extLst>
                  <a:ext uri="{FF2B5EF4-FFF2-40B4-BE49-F238E27FC236}">
                    <a16:creationId xmlns:a16="http://schemas.microsoft.com/office/drawing/2014/main" id="{737E5ADD-E9FB-4541-AA16-1BB53954EE75}"/>
                  </a:ext>
                </a:extLst>
              </p:cNvPr>
              <p:cNvPicPr>
                <a:picLocks noChangeAspect="1"/>
              </p:cNvPicPr>
              <p:nvPr/>
            </p:nvPicPr>
            <p:blipFill>
              <a:blip r:embed="rId2"/>
              <a:stretch>
                <a:fillRect/>
              </a:stretch>
            </p:blipFill>
            <p:spPr>
              <a:xfrm>
                <a:off x="360754" y="1417638"/>
                <a:ext cx="192894" cy="274638"/>
              </a:xfrm>
              <a:prstGeom prst="rect">
                <a:avLst/>
              </a:prstGeom>
            </p:spPr>
          </p:pic>
          <p:pic>
            <p:nvPicPr>
              <p:cNvPr id="70" name="Image 69">
                <a:extLst>
                  <a:ext uri="{FF2B5EF4-FFF2-40B4-BE49-F238E27FC236}">
                    <a16:creationId xmlns:a16="http://schemas.microsoft.com/office/drawing/2014/main" id="{E6B4A910-A2E9-49C1-A3B3-F14994D9A7F3}"/>
                  </a:ext>
                </a:extLst>
              </p:cNvPr>
              <p:cNvPicPr>
                <a:picLocks noChangeAspect="1"/>
              </p:cNvPicPr>
              <p:nvPr/>
            </p:nvPicPr>
            <p:blipFill>
              <a:blip r:embed="rId2"/>
              <a:stretch>
                <a:fillRect/>
              </a:stretch>
            </p:blipFill>
            <p:spPr>
              <a:xfrm>
                <a:off x="625060" y="1417638"/>
                <a:ext cx="192894" cy="274638"/>
              </a:xfrm>
              <a:prstGeom prst="rect">
                <a:avLst/>
              </a:prstGeom>
            </p:spPr>
          </p:pic>
          <p:pic>
            <p:nvPicPr>
              <p:cNvPr id="71" name="Image 70">
                <a:extLst>
                  <a:ext uri="{FF2B5EF4-FFF2-40B4-BE49-F238E27FC236}">
                    <a16:creationId xmlns:a16="http://schemas.microsoft.com/office/drawing/2014/main" id="{0C18032F-4171-4D16-B6D8-692CA7612A3A}"/>
                  </a:ext>
                </a:extLst>
              </p:cNvPr>
              <p:cNvPicPr>
                <a:picLocks noChangeAspect="1"/>
              </p:cNvPicPr>
              <p:nvPr/>
            </p:nvPicPr>
            <p:blipFill>
              <a:blip r:embed="rId2"/>
              <a:stretch>
                <a:fillRect/>
              </a:stretch>
            </p:blipFill>
            <p:spPr>
              <a:xfrm>
                <a:off x="889366" y="1417638"/>
                <a:ext cx="192894" cy="274638"/>
              </a:xfrm>
              <a:prstGeom prst="rect">
                <a:avLst/>
              </a:prstGeom>
            </p:spPr>
          </p:pic>
          <p:pic>
            <p:nvPicPr>
              <p:cNvPr id="72" name="Image 71">
                <a:extLst>
                  <a:ext uri="{FF2B5EF4-FFF2-40B4-BE49-F238E27FC236}">
                    <a16:creationId xmlns:a16="http://schemas.microsoft.com/office/drawing/2014/main" id="{36E2451B-C8DF-4A78-A0EF-AD6859BA439D}"/>
                  </a:ext>
                </a:extLst>
              </p:cNvPr>
              <p:cNvPicPr>
                <a:picLocks noChangeAspect="1"/>
              </p:cNvPicPr>
              <p:nvPr/>
            </p:nvPicPr>
            <p:blipFill>
              <a:blip r:embed="rId2"/>
              <a:stretch>
                <a:fillRect/>
              </a:stretch>
            </p:blipFill>
            <p:spPr>
              <a:xfrm>
                <a:off x="1163249" y="1417638"/>
                <a:ext cx="192894" cy="274638"/>
              </a:xfrm>
              <a:prstGeom prst="rect">
                <a:avLst/>
              </a:prstGeom>
            </p:spPr>
          </p:pic>
          <p:pic>
            <p:nvPicPr>
              <p:cNvPr id="73" name="Image 72">
                <a:extLst>
                  <a:ext uri="{FF2B5EF4-FFF2-40B4-BE49-F238E27FC236}">
                    <a16:creationId xmlns:a16="http://schemas.microsoft.com/office/drawing/2014/main" id="{3A60E6F0-C16C-4995-9146-00C898488320}"/>
                  </a:ext>
                </a:extLst>
              </p:cNvPr>
              <p:cNvPicPr>
                <a:picLocks noChangeAspect="1"/>
              </p:cNvPicPr>
              <p:nvPr/>
            </p:nvPicPr>
            <p:blipFill>
              <a:blip r:embed="rId2"/>
              <a:stretch>
                <a:fillRect/>
              </a:stretch>
            </p:blipFill>
            <p:spPr>
              <a:xfrm>
                <a:off x="1468048" y="1417638"/>
                <a:ext cx="192894" cy="274638"/>
              </a:xfrm>
              <a:prstGeom prst="rect">
                <a:avLst/>
              </a:prstGeom>
            </p:spPr>
          </p:pic>
          <p:pic>
            <p:nvPicPr>
              <p:cNvPr id="74" name="Image 73">
                <a:extLst>
                  <a:ext uri="{FF2B5EF4-FFF2-40B4-BE49-F238E27FC236}">
                    <a16:creationId xmlns:a16="http://schemas.microsoft.com/office/drawing/2014/main" id="{FB4E9889-B79B-4D7E-8BD6-6C8F0DA363C1}"/>
                  </a:ext>
                </a:extLst>
              </p:cNvPr>
              <p:cNvPicPr>
                <a:picLocks noChangeAspect="1"/>
              </p:cNvPicPr>
              <p:nvPr/>
            </p:nvPicPr>
            <p:blipFill>
              <a:blip r:embed="rId2"/>
              <a:stretch>
                <a:fillRect/>
              </a:stretch>
            </p:blipFill>
            <p:spPr>
              <a:xfrm>
                <a:off x="1770120" y="1415644"/>
                <a:ext cx="192894" cy="274638"/>
              </a:xfrm>
              <a:prstGeom prst="rect">
                <a:avLst/>
              </a:prstGeom>
            </p:spPr>
          </p:pic>
          <p:pic>
            <p:nvPicPr>
              <p:cNvPr id="75" name="Image 74">
                <a:extLst>
                  <a:ext uri="{FF2B5EF4-FFF2-40B4-BE49-F238E27FC236}">
                    <a16:creationId xmlns:a16="http://schemas.microsoft.com/office/drawing/2014/main" id="{65297818-261C-4DC6-B25E-90E379D93673}"/>
                  </a:ext>
                </a:extLst>
              </p:cNvPr>
              <p:cNvPicPr>
                <a:picLocks noChangeAspect="1"/>
              </p:cNvPicPr>
              <p:nvPr/>
            </p:nvPicPr>
            <p:blipFill>
              <a:blip r:embed="rId2"/>
              <a:stretch>
                <a:fillRect/>
              </a:stretch>
            </p:blipFill>
            <p:spPr>
              <a:xfrm>
                <a:off x="2042292" y="1415644"/>
                <a:ext cx="192894" cy="274638"/>
              </a:xfrm>
              <a:prstGeom prst="rect">
                <a:avLst/>
              </a:prstGeom>
            </p:spPr>
          </p:pic>
          <p:pic>
            <p:nvPicPr>
              <p:cNvPr id="76" name="Image 75">
                <a:extLst>
                  <a:ext uri="{FF2B5EF4-FFF2-40B4-BE49-F238E27FC236}">
                    <a16:creationId xmlns:a16="http://schemas.microsoft.com/office/drawing/2014/main" id="{8FA9FC0B-A77B-4480-8FF6-A29B34BC6C20}"/>
                  </a:ext>
                </a:extLst>
              </p:cNvPr>
              <p:cNvPicPr>
                <a:picLocks noChangeAspect="1"/>
              </p:cNvPicPr>
              <p:nvPr/>
            </p:nvPicPr>
            <p:blipFill>
              <a:blip r:embed="rId2"/>
              <a:stretch>
                <a:fillRect/>
              </a:stretch>
            </p:blipFill>
            <p:spPr>
              <a:xfrm>
                <a:off x="2348802" y="1432719"/>
                <a:ext cx="192894" cy="274638"/>
              </a:xfrm>
              <a:prstGeom prst="rect">
                <a:avLst/>
              </a:prstGeom>
            </p:spPr>
          </p:pic>
          <p:pic>
            <p:nvPicPr>
              <p:cNvPr id="77" name="Image 76">
                <a:extLst>
                  <a:ext uri="{FF2B5EF4-FFF2-40B4-BE49-F238E27FC236}">
                    <a16:creationId xmlns:a16="http://schemas.microsoft.com/office/drawing/2014/main" id="{401264E6-180D-41FF-A4C8-77A634F6D1EB}"/>
                  </a:ext>
                </a:extLst>
              </p:cNvPr>
              <p:cNvPicPr>
                <a:picLocks noChangeAspect="1"/>
              </p:cNvPicPr>
              <p:nvPr/>
            </p:nvPicPr>
            <p:blipFill>
              <a:blip r:embed="rId2"/>
              <a:stretch>
                <a:fillRect/>
              </a:stretch>
            </p:blipFill>
            <p:spPr>
              <a:xfrm>
                <a:off x="2620974" y="1429461"/>
                <a:ext cx="192894" cy="274638"/>
              </a:xfrm>
              <a:prstGeom prst="rect">
                <a:avLst/>
              </a:prstGeom>
            </p:spPr>
          </p:pic>
          <p:pic>
            <p:nvPicPr>
              <p:cNvPr id="78" name="Image 77">
                <a:extLst>
                  <a:ext uri="{FF2B5EF4-FFF2-40B4-BE49-F238E27FC236}">
                    <a16:creationId xmlns:a16="http://schemas.microsoft.com/office/drawing/2014/main" id="{D311A365-0744-428D-8607-00243293D185}"/>
                  </a:ext>
                </a:extLst>
              </p:cNvPr>
              <p:cNvPicPr>
                <a:picLocks noChangeAspect="1"/>
              </p:cNvPicPr>
              <p:nvPr/>
            </p:nvPicPr>
            <p:blipFill>
              <a:blip r:embed="rId2"/>
              <a:stretch>
                <a:fillRect/>
              </a:stretch>
            </p:blipFill>
            <p:spPr>
              <a:xfrm>
                <a:off x="2927862" y="1442679"/>
                <a:ext cx="192894" cy="274638"/>
              </a:xfrm>
              <a:prstGeom prst="rect">
                <a:avLst/>
              </a:prstGeom>
            </p:spPr>
          </p:pic>
        </p:grpSp>
        <p:grpSp>
          <p:nvGrpSpPr>
            <p:cNvPr id="79" name="Groupe 78">
              <a:extLst>
                <a:ext uri="{FF2B5EF4-FFF2-40B4-BE49-F238E27FC236}">
                  <a16:creationId xmlns:a16="http://schemas.microsoft.com/office/drawing/2014/main" id="{63BC1807-EB55-478E-8BFB-A9CC8BF18490}"/>
                </a:ext>
              </a:extLst>
            </p:cNvPr>
            <p:cNvGrpSpPr/>
            <p:nvPr/>
          </p:nvGrpSpPr>
          <p:grpSpPr>
            <a:xfrm>
              <a:off x="307368" y="3752623"/>
              <a:ext cx="2760002" cy="301673"/>
              <a:chOff x="360754" y="1415644"/>
              <a:chExt cx="2760002" cy="301673"/>
            </a:xfrm>
          </p:grpSpPr>
          <p:pic>
            <p:nvPicPr>
              <p:cNvPr id="80" name="Image 79">
                <a:extLst>
                  <a:ext uri="{FF2B5EF4-FFF2-40B4-BE49-F238E27FC236}">
                    <a16:creationId xmlns:a16="http://schemas.microsoft.com/office/drawing/2014/main" id="{2525D8C3-6328-4D72-8F32-143348237FFA}"/>
                  </a:ext>
                </a:extLst>
              </p:cNvPr>
              <p:cNvPicPr>
                <a:picLocks noChangeAspect="1"/>
              </p:cNvPicPr>
              <p:nvPr/>
            </p:nvPicPr>
            <p:blipFill>
              <a:blip r:embed="rId2"/>
              <a:stretch>
                <a:fillRect/>
              </a:stretch>
            </p:blipFill>
            <p:spPr>
              <a:xfrm>
                <a:off x="360754" y="1417638"/>
                <a:ext cx="192894" cy="274638"/>
              </a:xfrm>
              <a:prstGeom prst="rect">
                <a:avLst/>
              </a:prstGeom>
            </p:spPr>
          </p:pic>
          <p:pic>
            <p:nvPicPr>
              <p:cNvPr id="81" name="Image 80">
                <a:extLst>
                  <a:ext uri="{FF2B5EF4-FFF2-40B4-BE49-F238E27FC236}">
                    <a16:creationId xmlns:a16="http://schemas.microsoft.com/office/drawing/2014/main" id="{3950B4BF-4849-4B4A-AA94-6F858332AD1E}"/>
                  </a:ext>
                </a:extLst>
              </p:cNvPr>
              <p:cNvPicPr>
                <a:picLocks noChangeAspect="1"/>
              </p:cNvPicPr>
              <p:nvPr/>
            </p:nvPicPr>
            <p:blipFill>
              <a:blip r:embed="rId2"/>
              <a:stretch>
                <a:fillRect/>
              </a:stretch>
            </p:blipFill>
            <p:spPr>
              <a:xfrm>
                <a:off x="625060" y="1417638"/>
                <a:ext cx="192894" cy="274638"/>
              </a:xfrm>
              <a:prstGeom prst="rect">
                <a:avLst/>
              </a:prstGeom>
            </p:spPr>
          </p:pic>
          <p:pic>
            <p:nvPicPr>
              <p:cNvPr id="82" name="Image 81">
                <a:extLst>
                  <a:ext uri="{FF2B5EF4-FFF2-40B4-BE49-F238E27FC236}">
                    <a16:creationId xmlns:a16="http://schemas.microsoft.com/office/drawing/2014/main" id="{576802D8-4F25-420A-8175-C293B14C7352}"/>
                  </a:ext>
                </a:extLst>
              </p:cNvPr>
              <p:cNvPicPr>
                <a:picLocks noChangeAspect="1"/>
              </p:cNvPicPr>
              <p:nvPr/>
            </p:nvPicPr>
            <p:blipFill>
              <a:blip r:embed="rId2"/>
              <a:stretch>
                <a:fillRect/>
              </a:stretch>
            </p:blipFill>
            <p:spPr>
              <a:xfrm>
                <a:off x="889366" y="1417638"/>
                <a:ext cx="192894" cy="274638"/>
              </a:xfrm>
              <a:prstGeom prst="rect">
                <a:avLst/>
              </a:prstGeom>
            </p:spPr>
          </p:pic>
          <p:pic>
            <p:nvPicPr>
              <p:cNvPr id="83" name="Image 82">
                <a:extLst>
                  <a:ext uri="{FF2B5EF4-FFF2-40B4-BE49-F238E27FC236}">
                    <a16:creationId xmlns:a16="http://schemas.microsoft.com/office/drawing/2014/main" id="{9C0860DE-CE60-4D25-9AD9-DFFCF467798E}"/>
                  </a:ext>
                </a:extLst>
              </p:cNvPr>
              <p:cNvPicPr>
                <a:picLocks noChangeAspect="1"/>
              </p:cNvPicPr>
              <p:nvPr/>
            </p:nvPicPr>
            <p:blipFill>
              <a:blip r:embed="rId2"/>
              <a:stretch>
                <a:fillRect/>
              </a:stretch>
            </p:blipFill>
            <p:spPr>
              <a:xfrm>
                <a:off x="1163249" y="1417638"/>
                <a:ext cx="192894" cy="274638"/>
              </a:xfrm>
              <a:prstGeom prst="rect">
                <a:avLst/>
              </a:prstGeom>
            </p:spPr>
          </p:pic>
          <p:pic>
            <p:nvPicPr>
              <p:cNvPr id="84" name="Image 83">
                <a:extLst>
                  <a:ext uri="{FF2B5EF4-FFF2-40B4-BE49-F238E27FC236}">
                    <a16:creationId xmlns:a16="http://schemas.microsoft.com/office/drawing/2014/main" id="{A4EFDC17-B54A-470C-9834-E4E643C96A39}"/>
                  </a:ext>
                </a:extLst>
              </p:cNvPr>
              <p:cNvPicPr>
                <a:picLocks noChangeAspect="1"/>
              </p:cNvPicPr>
              <p:nvPr/>
            </p:nvPicPr>
            <p:blipFill>
              <a:blip r:embed="rId2"/>
              <a:stretch>
                <a:fillRect/>
              </a:stretch>
            </p:blipFill>
            <p:spPr>
              <a:xfrm>
                <a:off x="1468048" y="1417638"/>
                <a:ext cx="192894" cy="274638"/>
              </a:xfrm>
              <a:prstGeom prst="rect">
                <a:avLst/>
              </a:prstGeom>
            </p:spPr>
          </p:pic>
          <p:pic>
            <p:nvPicPr>
              <p:cNvPr id="85" name="Image 84">
                <a:extLst>
                  <a:ext uri="{FF2B5EF4-FFF2-40B4-BE49-F238E27FC236}">
                    <a16:creationId xmlns:a16="http://schemas.microsoft.com/office/drawing/2014/main" id="{2E30B5D1-85BB-43AD-946D-E513A24EAC29}"/>
                  </a:ext>
                </a:extLst>
              </p:cNvPr>
              <p:cNvPicPr>
                <a:picLocks noChangeAspect="1"/>
              </p:cNvPicPr>
              <p:nvPr/>
            </p:nvPicPr>
            <p:blipFill>
              <a:blip r:embed="rId2"/>
              <a:stretch>
                <a:fillRect/>
              </a:stretch>
            </p:blipFill>
            <p:spPr>
              <a:xfrm>
                <a:off x="1770120" y="1415644"/>
                <a:ext cx="192894" cy="274638"/>
              </a:xfrm>
              <a:prstGeom prst="rect">
                <a:avLst/>
              </a:prstGeom>
            </p:spPr>
          </p:pic>
          <p:pic>
            <p:nvPicPr>
              <p:cNvPr id="86" name="Image 85">
                <a:extLst>
                  <a:ext uri="{FF2B5EF4-FFF2-40B4-BE49-F238E27FC236}">
                    <a16:creationId xmlns:a16="http://schemas.microsoft.com/office/drawing/2014/main" id="{402B7F2E-69A0-418E-8D95-A1697E8CE14E}"/>
                  </a:ext>
                </a:extLst>
              </p:cNvPr>
              <p:cNvPicPr>
                <a:picLocks noChangeAspect="1"/>
              </p:cNvPicPr>
              <p:nvPr/>
            </p:nvPicPr>
            <p:blipFill>
              <a:blip r:embed="rId2"/>
              <a:stretch>
                <a:fillRect/>
              </a:stretch>
            </p:blipFill>
            <p:spPr>
              <a:xfrm>
                <a:off x="2042292" y="1415644"/>
                <a:ext cx="192894" cy="274638"/>
              </a:xfrm>
              <a:prstGeom prst="rect">
                <a:avLst/>
              </a:prstGeom>
            </p:spPr>
          </p:pic>
          <p:pic>
            <p:nvPicPr>
              <p:cNvPr id="87" name="Image 86">
                <a:extLst>
                  <a:ext uri="{FF2B5EF4-FFF2-40B4-BE49-F238E27FC236}">
                    <a16:creationId xmlns:a16="http://schemas.microsoft.com/office/drawing/2014/main" id="{96545698-5153-42D4-B286-12F3BAFBBE95}"/>
                  </a:ext>
                </a:extLst>
              </p:cNvPr>
              <p:cNvPicPr>
                <a:picLocks noChangeAspect="1"/>
              </p:cNvPicPr>
              <p:nvPr/>
            </p:nvPicPr>
            <p:blipFill>
              <a:blip r:embed="rId2"/>
              <a:stretch>
                <a:fillRect/>
              </a:stretch>
            </p:blipFill>
            <p:spPr>
              <a:xfrm>
                <a:off x="2348802" y="1432719"/>
                <a:ext cx="192894" cy="274638"/>
              </a:xfrm>
              <a:prstGeom prst="rect">
                <a:avLst/>
              </a:prstGeom>
            </p:spPr>
          </p:pic>
          <p:pic>
            <p:nvPicPr>
              <p:cNvPr id="88" name="Image 87">
                <a:extLst>
                  <a:ext uri="{FF2B5EF4-FFF2-40B4-BE49-F238E27FC236}">
                    <a16:creationId xmlns:a16="http://schemas.microsoft.com/office/drawing/2014/main" id="{03A1DB66-577D-4677-B7BC-AE5CCF70F4F1}"/>
                  </a:ext>
                </a:extLst>
              </p:cNvPr>
              <p:cNvPicPr>
                <a:picLocks noChangeAspect="1"/>
              </p:cNvPicPr>
              <p:nvPr/>
            </p:nvPicPr>
            <p:blipFill>
              <a:blip r:embed="rId2"/>
              <a:stretch>
                <a:fillRect/>
              </a:stretch>
            </p:blipFill>
            <p:spPr>
              <a:xfrm>
                <a:off x="2620974" y="1429461"/>
                <a:ext cx="192894" cy="274638"/>
              </a:xfrm>
              <a:prstGeom prst="rect">
                <a:avLst/>
              </a:prstGeom>
            </p:spPr>
          </p:pic>
          <p:pic>
            <p:nvPicPr>
              <p:cNvPr id="89" name="Image 88">
                <a:extLst>
                  <a:ext uri="{FF2B5EF4-FFF2-40B4-BE49-F238E27FC236}">
                    <a16:creationId xmlns:a16="http://schemas.microsoft.com/office/drawing/2014/main" id="{E7A98636-8AC0-4378-B93B-B8F38F29C15D}"/>
                  </a:ext>
                </a:extLst>
              </p:cNvPr>
              <p:cNvPicPr>
                <a:picLocks noChangeAspect="1"/>
              </p:cNvPicPr>
              <p:nvPr/>
            </p:nvPicPr>
            <p:blipFill>
              <a:blip r:embed="rId2"/>
              <a:stretch>
                <a:fillRect/>
              </a:stretch>
            </p:blipFill>
            <p:spPr>
              <a:xfrm>
                <a:off x="2927862" y="1442679"/>
                <a:ext cx="192894" cy="274638"/>
              </a:xfrm>
              <a:prstGeom prst="rect">
                <a:avLst/>
              </a:prstGeom>
            </p:spPr>
          </p:pic>
        </p:grpSp>
        <p:grpSp>
          <p:nvGrpSpPr>
            <p:cNvPr id="90" name="Groupe 89">
              <a:extLst>
                <a:ext uri="{FF2B5EF4-FFF2-40B4-BE49-F238E27FC236}">
                  <a16:creationId xmlns:a16="http://schemas.microsoft.com/office/drawing/2014/main" id="{010549DD-9186-4411-BCE6-53ACD9F372EE}"/>
                </a:ext>
              </a:extLst>
            </p:cNvPr>
            <p:cNvGrpSpPr/>
            <p:nvPr/>
          </p:nvGrpSpPr>
          <p:grpSpPr>
            <a:xfrm>
              <a:off x="307368" y="4095739"/>
              <a:ext cx="2760002" cy="301673"/>
              <a:chOff x="360754" y="1415644"/>
              <a:chExt cx="2760002" cy="301673"/>
            </a:xfrm>
          </p:grpSpPr>
          <p:pic>
            <p:nvPicPr>
              <p:cNvPr id="91" name="Image 90">
                <a:extLst>
                  <a:ext uri="{FF2B5EF4-FFF2-40B4-BE49-F238E27FC236}">
                    <a16:creationId xmlns:a16="http://schemas.microsoft.com/office/drawing/2014/main" id="{814A8209-886A-4101-AF9E-11C29B4D747D}"/>
                  </a:ext>
                </a:extLst>
              </p:cNvPr>
              <p:cNvPicPr>
                <a:picLocks noChangeAspect="1"/>
              </p:cNvPicPr>
              <p:nvPr/>
            </p:nvPicPr>
            <p:blipFill>
              <a:blip r:embed="rId2"/>
              <a:stretch>
                <a:fillRect/>
              </a:stretch>
            </p:blipFill>
            <p:spPr>
              <a:xfrm>
                <a:off x="360754" y="1417638"/>
                <a:ext cx="192894" cy="274638"/>
              </a:xfrm>
              <a:prstGeom prst="rect">
                <a:avLst/>
              </a:prstGeom>
            </p:spPr>
          </p:pic>
          <p:pic>
            <p:nvPicPr>
              <p:cNvPr id="92" name="Image 91">
                <a:extLst>
                  <a:ext uri="{FF2B5EF4-FFF2-40B4-BE49-F238E27FC236}">
                    <a16:creationId xmlns:a16="http://schemas.microsoft.com/office/drawing/2014/main" id="{239B281D-A7CA-44F2-930B-9B879F7A4B2D}"/>
                  </a:ext>
                </a:extLst>
              </p:cNvPr>
              <p:cNvPicPr>
                <a:picLocks noChangeAspect="1"/>
              </p:cNvPicPr>
              <p:nvPr/>
            </p:nvPicPr>
            <p:blipFill>
              <a:blip r:embed="rId2"/>
              <a:stretch>
                <a:fillRect/>
              </a:stretch>
            </p:blipFill>
            <p:spPr>
              <a:xfrm>
                <a:off x="625060" y="1417638"/>
                <a:ext cx="192894" cy="274638"/>
              </a:xfrm>
              <a:prstGeom prst="rect">
                <a:avLst/>
              </a:prstGeom>
            </p:spPr>
          </p:pic>
          <p:pic>
            <p:nvPicPr>
              <p:cNvPr id="93" name="Image 92">
                <a:extLst>
                  <a:ext uri="{FF2B5EF4-FFF2-40B4-BE49-F238E27FC236}">
                    <a16:creationId xmlns:a16="http://schemas.microsoft.com/office/drawing/2014/main" id="{99F60E52-DED2-4B53-AF20-761A187003AE}"/>
                  </a:ext>
                </a:extLst>
              </p:cNvPr>
              <p:cNvPicPr>
                <a:picLocks noChangeAspect="1"/>
              </p:cNvPicPr>
              <p:nvPr/>
            </p:nvPicPr>
            <p:blipFill>
              <a:blip r:embed="rId2"/>
              <a:stretch>
                <a:fillRect/>
              </a:stretch>
            </p:blipFill>
            <p:spPr>
              <a:xfrm>
                <a:off x="889366" y="1417638"/>
                <a:ext cx="192894" cy="274638"/>
              </a:xfrm>
              <a:prstGeom prst="rect">
                <a:avLst/>
              </a:prstGeom>
            </p:spPr>
          </p:pic>
          <p:pic>
            <p:nvPicPr>
              <p:cNvPr id="94" name="Image 93">
                <a:extLst>
                  <a:ext uri="{FF2B5EF4-FFF2-40B4-BE49-F238E27FC236}">
                    <a16:creationId xmlns:a16="http://schemas.microsoft.com/office/drawing/2014/main" id="{FEC9953F-F895-49FA-B4F5-18D372BA886E}"/>
                  </a:ext>
                </a:extLst>
              </p:cNvPr>
              <p:cNvPicPr>
                <a:picLocks noChangeAspect="1"/>
              </p:cNvPicPr>
              <p:nvPr/>
            </p:nvPicPr>
            <p:blipFill>
              <a:blip r:embed="rId2"/>
              <a:stretch>
                <a:fillRect/>
              </a:stretch>
            </p:blipFill>
            <p:spPr>
              <a:xfrm>
                <a:off x="1163249" y="1417638"/>
                <a:ext cx="192894" cy="274638"/>
              </a:xfrm>
              <a:prstGeom prst="rect">
                <a:avLst/>
              </a:prstGeom>
            </p:spPr>
          </p:pic>
          <p:pic>
            <p:nvPicPr>
              <p:cNvPr id="95" name="Image 94">
                <a:extLst>
                  <a:ext uri="{FF2B5EF4-FFF2-40B4-BE49-F238E27FC236}">
                    <a16:creationId xmlns:a16="http://schemas.microsoft.com/office/drawing/2014/main" id="{9F7AB892-BAAA-4C29-B0BE-F7C64515BBCD}"/>
                  </a:ext>
                </a:extLst>
              </p:cNvPr>
              <p:cNvPicPr>
                <a:picLocks noChangeAspect="1"/>
              </p:cNvPicPr>
              <p:nvPr/>
            </p:nvPicPr>
            <p:blipFill>
              <a:blip r:embed="rId2"/>
              <a:stretch>
                <a:fillRect/>
              </a:stretch>
            </p:blipFill>
            <p:spPr>
              <a:xfrm>
                <a:off x="1468048" y="1417638"/>
                <a:ext cx="192894" cy="274638"/>
              </a:xfrm>
              <a:prstGeom prst="rect">
                <a:avLst/>
              </a:prstGeom>
            </p:spPr>
          </p:pic>
          <p:pic>
            <p:nvPicPr>
              <p:cNvPr id="96" name="Image 95">
                <a:extLst>
                  <a:ext uri="{FF2B5EF4-FFF2-40B4-BE49-F238E27FC236}">
                    <a16:creationId xmlns:a16="http://schemas.microsoft.com/office/drawing/2014/main" id="{DB064374-FF89-4091-9BBE-1FCD697AF7BD}"/>
                  </a:ext>
                </a:extLst>
              </p:cNvPr>
              <p:cNvPicPr>
                <a:picLocks noChangeAspect="1"/>
              </p:cNvPicPr>
              <p:nvPr/>
            </p:nvPicPr>
            <p:blipFill>
              <a:blip r:embed="rId2"/>
              <a:stretch>
                <a:fillRect/>
              </a:stretch>
            </p:blipFill>
            <p:spPr>
              <a:xfrm>
                <a:off x="1770120" y="1415644"/>
                <a:ext cx="192894" cy="274638"/>
              </a:xfrm>
              <a:prstGeom prst="rect">
                <a:avLst/>
              </a:prstGeom>
            </p:spPr>
          </p:pic>
          <p:pic>
            <p:nvPicPr>
              <p:cNvPr id="97" name="Image 96">
                <a:extLst>
                  <a:ext uri="{FF2B5EF4-FFF2-40B4-BE49-F238E27FC236}">
                    <a16:creationId xmlns:a16="http://schemas.microsoft.com/office/drawing/2014/main" id="{04C6AF75-3097-4659-BF6A-C8B79F344794}"/>
                  </a:ext>
                </a:extLst>
              </p:cNvPr>
              <p:cNvPicPr>
                <a:picLocks noChangeAspect="1"/>
              </p:cNvPicPr>
              <p:nvPr/>
            </p:nvPicPr>
            <p:blipFill>
              <a:blip r:embed="rId2"/>
              <a:stretch>
                <a:fillRect/>
              </a:stretch>
            </p:blipFill>
            <p:spPr>
              <a:xfrm>
                <a:off x="2042292" y="1415644"/>
                <a:ext cx="192894" cy="274638"/>
              </a:xfrm>
              <a:prstGeom prst="rect">
                <a:avLst/>
              </a:prstGeom>
            </p:spPr>
          </p:pic>
          <p:pic>
            <p:nvPicPr>
              <p:cNvPr id="98" name="Image 97">
                <a:extLst>
                  <a:ext uri="{FF2B5EF4-FFF2-40B4-BE49-F238E27FC236}">
                    <a16:creationId xmlns:a16="http://schemas.microsoft.com/office/drawing/2014/main" id="{13D354E9-B0CB-42B9-980B-CE3F1D0D3C5A}"/>
                  </a:ext>
                </a:extLst>
              </p:cNvPr>
              <p:cNvPicPr>
                <a:picLocks noChangeAspect="1"/>
              </p:cNvPicPr>
              <p:nvPr/>
            </p:nvPicPr>
            <p:blipFill>
              <a:blip r:embed="rId2"/>
              <a:stretch>
                <a:fillRect/>
              </a:stretch>
            </p:blipFill>
            <p:spPr>
              <a:xfrm>
                <a:off x="2348802" y="1432719"/>
                <a:ext cx="192894" cy="274638"/>
              </a:xfrm>
              <a:prstGeom prst="rect">
                <a:avLst/>
              </a:prstGeom>
            </p:spPr>
          </p:pic>
          <p:pic>
            <p:nvPicPr>
              <p:cNvPr id="99" name="Image 98">
                <a:extLst>
                  <a:ext uri="{FF2B5EF4-FFF2-40B4-BE49-F238E27FC236}">
                    <a16:creationId xmlns:a16="http://schemas.microsoft.com/office/drawing/2014/main" id="{FDC45B60-E13D-43D5-9FFD-72EF0F9D718C}"/>
                  </a:ext>
                </a:extLst>
              </p:cNvPr>
              <p:cNvPicPr>
                <a:picLocks noChangeAspect="1"/>
              </p:cNvPicPr>
              <p:nvPr/>
            </p:nvPicPr>
            <p:blipFill>
              <a:blip r:embed="rId2"/>
              <a:stretch>
                <a:fillRect/>
              </a:stretch>
            </p:blipFill>
            <p:spPr>
              <a:xfrm>
                <a:off x="2620974" y="1429461"/>
                <a:ext cx="192894" cy="274638"/>
              </a:xfrm>
              <a:prstGeom prst="rect">
                <a:avLst/>
              </a:prstGeom>
            </p:spPr>
          </p:pic>
          <p:pic>
            <p:nvPicPr>
              <p:cNvPr id="100" name="Image 99">
                <a:extLst>
                  <a:ext uri="{FF2B5EF4-FFF2-40B4-BE49-F238E27FC236}">
                    <a16:creationId xmlns:a16="http://schemas.microsoft.com/office/drawing/2014/main" id="{6015788C-CE89-4338-92A3-DA3FD5B9CCA6}"/>
                  </a:ext>
                </a:extLst>
              </p:cNvPr>
              <p:cNvPicPr>
                <a:picLocks noChangeAspect="1"/>
              </p:cNvPicPr>
              <p:nvPr/>
            </p:nvPicPr>
            <p:blipFill>
              <a:blip r:embed="rId2"/>
              <a:stretch>
                <a:fillRect/>
              </a:stretch>
            </p:blipFill>
            <p:spPr>
              <a:xfrm>
                <a:off x="2927862" y="1442679"/>
                <a:ext cx="192894" cy="274638"/>
              </a:xfrm>
              <a:prstGeom prst="rect">
                <a:avLst/>
              </a:prstGeom>
            </p:spPr>
          </p:pic>
        </p:grpSp>
        <p:grpSp>
          <p:nvGrpSpPr>
            <p:cNvPr id="101" name="Groupe 100">
              <a:extLst>
                <a:ext uri="{FF2B5EF4-FFF2-40B4-BE49-F238E27FC236}">
                  <a16:creationId xmlns:a16="http://schemas.microsoft.com/office/drawing/2014/main" id="{ACC865A8-028D-4E69-A98C-FA0E86436566}"/>
                </a:ext>
              </a:extLst>
            </p:cNvPr>
            <p:cNvGrpSpPr/>
            <p:nvPr/>
          </p:nvGrpSpPr>
          <p:grpSpPr>
            <a:xfrm>
              <a:off x="307368" y="4510524"/>
              <a:ext cx="2760002" cy="301673"/>
              <a:chOff x="360754" y="1415644"/>
              <a:chExt cx="2760002" cy="301673"/>
            </a:xfrm>
          </p:grpSpPr>
          <p:pic>
            <p:nvPicPr>
              <p:cNvPr id="102" name="Image 101">
                <a:extLst>
                  <a:ext uri="{FF2B5EF4-FFF2-40B4-BE49-F238E27FC236}">
                    <a16:creationId xmlns:a16="http://schemas.microsoft.com/office/drawing/2014/main" id="{2ED20200-9D6A-4FC9-8541-DD2F60F83690}"/>
                  </a:ext>
                </a:extLst>
              </p:cNvPr>
              <p:cNvPicPr>
                <a:picLocks noChangeAspect="1"/>
              </p:cNvPicPr>
              <p:nvPr/>
            </p:nvPicPr>
            <p:blipFill>
              <a:blip r:embed="rId2"/>
              <a:stretch>
                <a:fillRect/>
              </a:stretch>
            </p:blipFill>
            <p:spPr>
              <a:xfrm>
                <a:off x="360754" y="1417638"/>
                <a:ext cx="192894" cy="274638"/>
              </a:xfrm>
              <a:prstGeom prst="rect">
                <a:avLst/>
              </a:prstGeom>
            </p:spPr>
          </p:pic>
          <p:pic>
            <p:nvPicPr>
              <p:cNvPr id="103" name="Image 102">
                <a:extLst>
                  <a:ext uri="{FF2B5EF4-FFF2-40B4-BE49-F238E27FC236}">
                    <a16:creationId xmlns:a16="http://schemas.microsoft.com/office/drawing/2014/main" id="{DCB3FEBA-6322-4257-99F6-BE55296F8792}"/>
                  </a:ext>
                </a:extLst>
              </p:cNvPr>
              <p:cNvPicPr>
                <a:picLocks noChangeAspect="1"/>
              </p:cNvPicPr>
              <p:nvPr/>
            </p:nvPicPr>
            <p:blipFill>
              <a:blip r:embed="rId2"/>
              <a:stretch>
                <a:fillRect/>
              </a:stretch>
            </p:blipFill>
            <p:spPr>
              <a:xfrm>
                <a:off x="625060" y="1417638"/>
                <a:ext cx="192894" cy="274638"/>
              </a:xfrm>
              <a:prstGeom prst="rect">
                <a:avLst/>
              </a:prstGeom>
            </p:spPr>
          </p:pic>
          <p:pic>
            <p:nvPicPr>
              <p:cNvPr id="104" name="Image 103">
                <a:extLst>
                  <a:ext uri="{FF2B5EF4-FFF2-40B4-BE49-F238E27FC236}">
                    <a16:creationId xmlns:a16="http://schemas.microsoft.com/office/drawing/2014/main" id="{E52117E5-CF07-4217-95D5-E3842693B00B}"/>
                  </a:ext>
                </a:extLst>
              </p:cNvPr>
              <p:cNvPicPr>
                <a:picLocks noChangeAspect="1"/>
              </p:cNvPicPr>
              <p:nvPr/>
            </p:nvPicPr>
            <p:blipFill>
              <a:blip r:embed="rId2"/>
              <a:stretch>
                <a:fillRect/>
              </a:stretch>
            </p:blipFill>
            <p:spPr>
              <a:xfrm>
                <a:off x="889366" y="1417638"/>
                <a:ext cx="192894" cy="274638"/>
              </a:xfrm>
              <a:prstGeom prst="rect">
                <a:avLst/>
              </a:prstGeom>
            </p:spPr>
          </p:pic>
          <p:pic>
            <p:nvPicPr>
              <p:cNvPr id="105" name="Image 104">
                <a:extLst>
                  <a:ext uri="{FF2B5EF4-FFF2-40B4-BE49-F238E27FC236}">
                    <a16:creationId xmlns:a16="http://schemas.microsoft.com/office/drawing/2014/main" id="{95821673-4B1F-41A2-AE83-E236A6E508AC}"/>
                  </a:ext>
                </a:extLst>
              </p:cNvPr>
              <p:cNvPicPr>
                <a:picLocks noChangeAspect="1"/>
              </p:cNvPicPr>
              <p:nvPr/>
            </p:nvPicPr>
            <p:blipFill>
              <a:blip r:embed="rId2"/>
              <a:stretch>
                <a:fillRect/>
              </a:stretch>
            </p:blipFill>
            <p:spPr>
              <a:xfrm>
                <a:off x="1163249" y="1417638"/>
                <a:ext cx="192894" cy="274638"/>
              </a:xfrm>
              <a:prstGeom prst="rect">
                <a:avLst/>
              </a:prstGeom>
            </p:spPr>
          </p:pic>
          <p:pic>
            <p:nvPicPr>
              <p:cNvPr id="106" name="Image 105">
                <a:extLst>
                  <a:ext uri="{FF2B5EF4-FFF2-40B4-BE49-F238E27FC236}">
                    <a16:creationId xmlns:a16="http://schemas.microsoft.com/office/drawing/2014/main" id="{FF9CA437-4D7F-438B-BD00-2EB8875A20CB}"/>
                  </a:ext>
                </a:extLst>
              </p:cNvPr>
              <p:cNvPicPr>
                <a:picLocks noChangeAspect="1"/>
              </p:cNvPicPr>
              <p:nvPr/>
            </p:nvPicPr>
            <p:blipFill>
              <a:blip r:embed="rId2"/>
              <a:stretch>
                <a:fillRect/>
              </a:stretch>
            </p:blipFill>
            <p:spPr>
              <a:xfrm>
                <a:off x="1468048" y="1417638"/>
                <a:ext cx="192894" cy="274638"/>
              </a:xfrm>
              <a:prstGeom prst="rect">
                <a:avLst/>
              </a:prstGeom>
            </p:spPr>
          </p:pic>
          <p:pic>
            <p:nvPicPr>
              <p:cNvPr id="107" name="Image 106">
                <a:extLst>
                  <a:ext uri="{FF2B5EF4-FFF2-40B4-BE49-F238E27FC236}">
                    <a16:creationId xmlns:a16="http://schemas.microsoft.com/office/drawing/2014/main" id="{A1FF6F16-BCDA-4872-8F1D-AD016A087B1A}"/>
                  </a:ext>
                </a:extLst>
              </p:cNvPr>
              <p:cNvPicPr>
                <a:picLocks noChangeAspect="1"/>
              </p:cNvPicPr>
              <p:nvPr/>
            </p:nvPicPr>
            <p:blipFill>
              <a:blip r:embed="rId2"/>
              <a:stretch>
                <a:fillRect/>
              </a:stretch>
            </p:blipFill>
            <p:spPr>
              <a:xfrm>
                <a:off x="1770120" y="1415644"/>
                <a:ext cx="192894" cy="274638"/>
              </a:xfrm>
              <a:prstGeom prst="rect">
                <a:avLst/>
              </a:prstGeom>
            </p:spPr>
          </p:pic>
          <p:pic>
            <p:nvPicPr>
              <p:cNvPr id="108" name="Image 107">
                <a:extLst>
                  <a:ext uri="{FF2B5EF4-FFF2-40B4-BE49-F238E27FC236}">
                    <a16:creationId xmlns:a16="http://schemas.microsoft.com/office/drawing/2014/main" id="{949DCF14-6F9E-49FE-9186-1C70CC25D1FB}"/>
                  </a:ext>
                </a:extLst>
              </p:cNvPr>
              <p:cNvPicPr>
                <a:picLocks noChangeAspect="1"/>
              </p:cNvPicPr>
              <p:nvPr/>
            </p:nvPicPr>
            <p:blipFill>
              <a:blip r:embed="rId2"/>
              <a:stretch>
                <a:fillRect/>
              </a:stretch>
            </p:blipFill>
            <p:spPr>
              <a:xfrm>
                <a:off x="2042292" y="1415644"/>
                <a:ext cx="192894" cy="274638"/>
              </a:xfrm>
              <a:prstGeom prst="rect">
                <a:avLst/>
              </a:prstGeom>
            </p:spPr>
          </p:pic>
          <p:pic>
            <p:nvPicPr>
              <p:cNvPr id="109" name="Image 108">
                <a:extLst>
                  <a:ext uri="{FF2B5EF4-FFF2-40B4-BE49-F238E27FC236}">
                    <a16:creationId xmlns:a16="http://schemas.microsoft.com/office/drawing/2014/main" id="{6305ABB3-3BDA-4508-B869-355AC784E810}"/>
                  </a:ext>
                </a:extLst>
              </p:cNvPr>
              <p:cNvPicPr>
                <a:picLocks noChangeAspect="1"/>
              </p:cNvPicPr>
              <p:nvPr/>
            </p:nvPicPr>
            <p:blipFill>
              <a:blip r:embed="rId2"/>
              <a:stretch>
                <a:fillRect/>
              </a:stretch>
            </p:blipFill>
            <p:spPr>
              <a:xfrm>
                <a:off x="2348802" y="1432719"/>
                <a:ext cx="192894" cy="274638"/>
              </a:xfrm>
              <a:prstGeom prst="rect">
                <a:avLst/>
              </a:prstGeom>
            </p:spPr>
          </p:pic>
          <p:pic>
            <p:nvPicPr>
              <p:cNvPr id="110" name="Image 109">
                <a:extLst>
                  <a:ext uri="{FF2B5EF4-FFF2-40B4-BE49-F238E27FC236}">
                    <a16:creationId xmlns:a16="http://schemas.microsoft.com/office/drawing/2014/main" id="{BFE64BDF-4515-4DB7-9FDE-976E84E920AB}"/>
                  </a:ext>
                </a:extLst>
              </p:cNvPr>
              <p:cNvPicPr>
                <a:picLocks noChangeAspect="1"/>
              </p:cNvPicPr>
              <p:nvPr/>
            </p:nvPicPr>
            <p:blipFill>
              <a:blip r:embed="rId2"/>
              <a:stretch>
                <a:fillRect/>
              </a:stretch>
            </p:blipFill>
            <p:spPr>
              <a:xfrm>
                <a:off x="2620974" y="1429461"/>
                <a:ext cx="192894" cy="274638"/>
              </a:xfrm>
              <a:prstGeom prst="rect">
                <a:avLst/>
              </a:prstGeom>
            </p:spPr>
          </p:pic>
          <p:pic>
            <p:nvPicPr>
              <p:cNvPr id="111" name="Image 110">
                <a:extLst>
                  <a:ext uri="{FF2B5EF4-FFF2-40B4-BE49-F238E27FC236}">
                    <a16:creationId xmlns:a16="http://schemas.microsoft.com/office/drawing/2014/main" id="{EC2E03ED-6CBE-4E0F-995C-DC689F623C7B}"/>
                  </a:ext>
                </a:extLst>
              </p:cNvPr>
              <p:cNvPicPr>
                <a:picLocks noChangeAspect="1"/>
              </p:cNvPicPr>
              <p:nvPr/>
            </p:nvPicPr>
            <p:blipFill>
              <a:blip r:embed="rId2"/>
              <a:stretch>
                <a:fillRect/>
              </a:stretch>
            </p:blipFill>
            <p:spPr>
              <a:xfrm>
                <a:off x="2927862" y="1442679"/>
                <a:ext cx="192894" cy="274638"/>
              </a:xfrm>
              <a:prstGeom prst="rect">
                <a:avLst/>
              </a:prstGeom>
            </p:spPr>
          </p:pic>
        </p:grpSp>
        <p:grpSp>
          <p:nvGrpSpPr>
            <p:cNvPr id="112" name="Groupe 111">
              <a:extLst>
                <a:ext uri="{FF2B5EF4-FFF2-40B4-BE49-F238E27FC236}">
                  <a16:creationId xmlns:a16="http://schemas.microsoft.com/office/drawing/2014/main" id="{831BCC3C-1756-4B7B-81D7-DC46C138EDF3}"/>
                </a:ext>
              </a:extLst>
            </p:cNvPr>
            <p:cNvGrpSpPr/>
            <p:nvPr/>
          </p:nvGrpSpPr>
          <p:grpSpPr>
            <a:xfrm>
              <a:off x="307368" y="4900482"/>
              <a:ext cx="2760002" cy="301673"/>
              <a:chOff x="360754" y="1415644"/>
              <a:chExt cx="2760002" cy="301673"/>
            </a:xfrm>
          </p:grpSpPr>
          <p:pic>
            <p:nvPicPr>
              <p:cNvPr id="113" name="Image 112">
                <a:extLst>
                  <a:ext uri="{FF2B5EF4-FFF2-40B4-BE49-F238E27FC236}">
                    <a16:creationId xmlns:a16="http://schemas.microsoft.com/office/drawing/2014/main" id="{66939768-9F9F-4269-ADBA-53BF012004BF}"/>
                  </a:ext>
                </a:extLst>
              </p:cNvPr>
              <p:cNvPicPr>
                <a:picLocks noChangeAspect="1"/>
              </p:cNvPicPr>
              <p:nvPr/>
            </p:nvPicPr>
            <p:blipFill>
              <a:blip r:embed="rId2"/>
              <a:stretch>
                <a:fillRect/>
              </a:stretch>
            </p:blipFill>
            <p:spPr>
              <a:xfrm>
                <a:off x="360754" y="1417638"/>
                <a:ext cx="192894" cy="274638"/>
              </a:xfrm>
              <a:prstGeom prst="rect">
                <a:avLst/>
              </a:prstGeom>
            </p:spPr>
          </p:pic>
          <p:pic>
            <p:nvPicPr>
              <p:cNvPr id="114" name="Image 113">
                <a:extLst>
                  <a:ext uri="{FF2B5EF4-FFF2-40B4-BE49-F238E27FC236}">
                    <a16:creationId xmlns:a16="http://schemas.microsoft.com/office/drawing/2014/main" id="{FCD87D05-9C39-4F47-9174-A12EAD433987}"/>
                  </a:ext>
                </a:extLst>
              </p:cNvPr>
              <p:cNvPicPr>
                <a:picLocks noChangeAspect="1"/>
              </p:cNvPicPr>
              <p:nvPr/>
            </p:nvPicPr>
            <p:blipFill>
              <a:blip r:embed="rId2"/>
              <a:stretch>
                <a:fillRect/>
              </a:stretch>
            </p:blipFill>
            <p:spPr>
              <a:xfrm>
                <a:off x="625060" y="1417638"/>
                <a:ext cx="192894" cy="274638"/>
              </a:xfrm>
              <a:prstGeom prst="rect">
                <a:avLst/>
              </a:prstGeom>
            </p:spPr>
          </p:pic>
          <p:pic>
            <p:nvPicPr>
              <p:cNvPr id="115" name="Image 114">
                <a:extLst>
                  <a:ext uri="{FF2B5EF4-FFF2-40B4-BE49-F238E27FC236}">
                    <a16:creationId xmlns:a16="http://schemas.microsoft.com/office/drawing/2014/main" id="{1D52DA53-6095-4358-A122-EF3CD32397C2}"/>
                  </a:ext>
                </a:extLst>
              </p:cNvPr>
              <p:cNvPicPr>
                <a:picLocks noChangeAspect="1"/>
              </p:cNvPicPr>
              <p:nvPr/>
            </p:nvPicPr>
            <p:blipFill>
              <a:blip r:embed="rId2"/>
              <a:stretch>
                <a:fillRect/>
              </a:stretch>
            </p:blipFill>
            <p:spPr>
              <a:xfrm>
                <a:off x="889366" y="1417638"/>
                <a:ext cx="192894" cy="274638"/>
              </a:xfrm>
              <a:prstGeom prst="rect">
                <a:avLst/>
              </a:prstGeom>
            </p:spPr>
          </p:pic>
          <p:pic>
            <p:nvPicPr>
              <p:cNvPr id="116" name="Image 115">
                <a:extLst>
                  <a:ext uri="{FF2B5EF4-FFF2-40B4-BE49-F238E27FC236}">
                    <a16:creationId xmlns:a16="http://schemas.microsoft.com/office/drawing/2014/main" id="{4A8BB6D1-62AF-4963-B5B7-697501E171F4}"/>
                  </a:ext>
                </a:extLst>
              </p:cNvPr>
              <p:cNvPicPr>
                <a:picLocks noChangeAspect="1"/>
              </p:cNvPicPr>
              <p:nvPr/>
            </p:nvPicPr>
            <p:blipFill>
              <a:blip r:embed="rId2"/>
              <a:stretch>
                <a:fillRect/>
              </a:stretch>
            </p:blipFill>
            <p:spPr>
              <a:xfrm>
                <a:off x="1163249" y="1417638"/>
                <a:ext cx="192894" cy="274638"/>
              </a:xfrm>
              <a:prstGeom prst="rect">
                <a:avLst/>
              </a:prstGeom>
            </p:spPr>
          </p:pic>
          <p:pic>
            <p:nvPicPr>
              <p:cNvPr id="117" name="Image 116">
                <a:extLst>
                  <a:ext uri="{FF2B5EF4-FFF2-40B4-BE49-F238E27FC236}">
                    <a16:creationId xmlns:a16="http://schemas.microsoft.com/office/drawing/2014/main" id="{0678D272-13FD-45C9-9CD7-380E51CC9B4E}"/>
                  </a:ext>
                </a:extLst>
              </p:cNvPr>
              <p:cNvPicPr>
                <a:picLocks noChangeAspect="1"/>
              </p:cNvPicPr>
              <p:nvPr/>
            </p:nvPicPr>
            <p:blipFill>
              <a:blip r:embed="rId2"/>
              <a:stretch>
                <a:fillRect/>
              </a:stretch>
            </p:blipFill>
            <p:spPr>
              <a:xfrm>
                <a:off x="1468048" y="1417638"/>
                <a:ext cx="192894" cy="274638"/>
              </a:xfrm>
              <a:prstGeom prst="rect">
                <a:avLst/>
              </a:prstGeom>
            </p:spPr>
          </p:pic>
          <p:pic>
            <p:nvPicPr>
              <p:cNvPr id="118" name="Image 117">
                <a:extLst>
                  <a:ext uri="{FF2B5EF4-FFF2-40B4-BE49-F238E27FC236}">
                    <a16:creationId xmlns:a16="http://schemas.microsoft.com/office/drawing/2014/main" id="{60FC0B4D-0B06-4115-8B4F-8CC8CD47C11E}"/>
                  </a:ext>
                </a:extLst>
              </p:cNvPr>
              <p:cNvPicPr>
                <a:picLocks noChangeAspect="1"/>
              </p:cNvPicPr>
              <p:nvPr/>
            </p:nvPicPr>
            <p:blipFill>
              <a:blip r:embed="rId2"/>
              <a:stretch>
                <a:fillRect/>
              </a:stretch>
            </p:blipFill>
            <p:spPr>
              <a:xfrm>
                <a:off x="1770120" y="1415644"/>
                <a:ext cx="192894" cy="274638"/>
              </a:xfrm>
              <a:prstGeom prst="rect">
                <a:avLst/>
              </a:prstGeom>
            </p:spPr>
          </p:pic>
          <p:pic>
            <p:nvPicPr>
              <p:cNvPr id="119" name="Image 118">
                <a:extLst>
                  <a:ext uri="{FF2B5EF4-FFF2-40B4-BE49-F238E27FC236}">
                    <a16:creationId xmlns:a16="http://schemas.microsoft.com/office/drawing/2014/main" id="{1BE4D64A-8DD8-4CBE-9BFC-8C39E667BF70}"/>
                  </a:ext>
                </a:extLst>
              </p:cNvPr>
              <p:cNvPicPr>
                <a:picLocks noChangeAspect="1"/>
              </p:cNvPicPr>
              <p:nvPr/>
            </p:nvPicPr>
            <p:blipFill>
              <a:blip r:embed="rId2"/>
              <a:stretch>
                <a:fillRect/>
              </a:stretch>
            </p:blipFill>
            <p:spPr>
              <a:xfrm>
                <a:off x="2042292" y="1415644"/>
                <a:ext cx="192894" cy="274638"/>
              </a:xfrm>
              <a:prstGeom prst="rect">
                <a:avLst/>
              </a:prstGeom>
            </p:spPr>
          </p:pic>
          <p:pic>
            <p:nvPicPr>
              <p:cNvPr id="120" name="Image 119">
                <a:extLst>
                  <a:ext uri="{FF2B5EF4-FFF2-40B4-BE49-F238E27FC236}">
                    <a16:creationId xmlns:a16="http://schemas.microsoft.com/office/drawing/2014/main" id="{5213C64B-7F55-4103-BFE1-67771F4B9510}"/>
                  </a:ext>
                </a:extLst>
              </p:cNvPr>
              <p:cNvPicPr>
                <a:picLocks noChangeAspect="1"/>
              </p:cNvPicPr>
              <p:nvPr/>
            </p:nvPicPr>
            <p:blipFill>
              <a:blip r:embed="rId2"/>
              <a:stretch>
                <a:fillRect/>
              </a:stretch>
            </p:blipFill>
            <p:spPr>
              <a:xfrm>
                <a:off x="2348802" y="1432719"/>
                <a:ext cx="192894" cy="274638"/>
              </a:xfrm>
              <a:prstGeom prst="rect">
                <a:avLst/>
              </a:prstGeom>
            </p:spPr>
          </p:pic>
          <p:pic>
            <p:nvPicPr>
              <p:cNvPr id="121" name="Image 120">
                <a:extLst>
                  <a:ext uri="{FF2B5EF4-FFF2-40B4-BE49-F238E27FC236}">
                    <a16:creationId xmlns:a16="http://schemas.microsoft.com/office/drawing/2014/main" id="{F54B2233-8150-4A38-B0CC-A0D95B8FE50D}"/>
                  </a:ext>
                </a:extLst>
              </p:cNvPr>
              <p:cNvPicPr>
                <a:picLocks noChangeAspect="1"/>
              </p:cNvPicPr>
              <p:nvPr/>
            </p:nvPicPr>
            <p:blipFill>
              <a:blip r:embed="rId2"/>
              <a:stretch>
                <a:fillRect/>
              </a:stretch>
            </p:blipFill>
            <p:spPr>
              <a:xfrm>
                <a:off x="2620974" y="1429461"/>
                <a:ext cx="192894" cy="274638"/>
              </a:xfrm>
              <a:prstGeom prst="rect">
                <a:avLst/>
              </a:prstGeom>
            </p:spPr>
          </p:pic>
          <p:pic>
            <p:nvPicPr>
              <p:cNvPr id="122" name="Image 121">
                <a:extLst>
                  <a:ext uri="{FF2B5EF4-FFF2-40B4-BE49-F238E27FC236}">
                    <a16:creationId xmlns:a16="http://schemas.microsoft.com/office/drawing/2014/main" id="{C08BBA12-7A81-46AD-A866-ED4AC126FC5F}"/>
                  </a:ext>
                </a:extLst>
              </p:cNvPr>
              <p:cNvPicPr>
                <a:picLocks noChangeAspect="1"/>
              </p:cNvPicPr>
              <p:nvPr/>
            </p:nvPicPr>
            <p:blipFill>
              <a:blip r:embed="rId2"/>
              <a:stretch>
                <a:fillRect/>
              </a:stretch>
            </p:blipFill>
            <p:spPr>
              <a:xfrm>
                <a:off x="2927862" y="1442679"/>
                <a:ext cx="192894" cy="274638"/>
              </a:xfrm>
              <a:prstGeom prst="rect">
                <a:avLst/>
              </a:prstGeom>
            </p:spPr>
          </p:pic>
        </p:grpSp>
        <p:grpSp>
          <p:nvGrpSpPr>
            <p:cNvPr id="123" name="Groupe 122">
              <a:extLst>
                <a:ext uri="{FF2B5EF4-FFF2-40B4-BE49-F238E27FC236}">
                  <a16:creationId xmlns:a16="http://schemas.microsoft.com/office/drawing/2014/main" id="{CC813255-7B5F-4663-8BFB-1063B107AD67}"/>
                </a:ext>
              </a:extLst>
            </p:cNvPr>
            <p:cNvGrpSpPr/>
            <p:nvPr/>
          </p:nvGrpSpPr>
          <p:grpSpPr>
            <a:xfrm>
              <a:off x="307368" y="6094482"/>
              <a:ext cx="2760002" cy="301673"/>
              <a:chOff x="360754" y="1415644"/>
              <a:chExt cx="2760002" cy="301673"/>
            </a:xfrm>
          </p:grpSpPr>
          <p:pic>
            <p:nvPicPr>
              <p:cNvPr id="124" name="Image 123">
                <a:extLst>
                  <a:ext uri="{FF2B5EF4-FFF2-40B4-BE49-F238E27FC236}">
                    <a16:creationId xmlns:a16="http://schemas.microsoft.com/office/drawing/2014/main" id="{9AE8BB9B-7A96-4599-921C-1CBBA7D62A2B}"/>
                  </a:ext>
                </a:extLst>
              </p:cNvPr>
              <p:cNvPicPr>
                <a:picLocks noChangeAspect="1"/>
              </p:cNvPicPr>
              <p:nvPr/>
            </p:nvPicPr>
            <p:blipFill>
              <a:blip r:embed="rId2"/>
              <a:stretch>
                <a:fillRect/>
              </a:stretch>
            </p:blipFill>
            <p:spPr>
              <a:xfrm>
                <a:off x="360754" y="1417638"/>
                <a:ext cx="192894" cy="274638"/>
              </a:xfrm>
              <a:prstGeom prst="rect">
                <a:avLst/>
              </a:prstGeom>
            </p:spPr>
          </p:pic>
          <p:pic>
            <p:nvPicPr>
              <p:cNvPr id="125" name="Image 124">
                <a:extLst>
                  <a:ext uri="{FF2B5EF4-FFF2-40B4-BE49-F238E27FC236}">
                    <a16:creationId xmlns:a16="http://schemas.microsoft.com/office/drawing/2014/main" id="{57D47F94-A29D-48E8-BFB0-13806A8A9BBC}"/>
                  </a:ext>
                </a:extLst>
              </p:cNvPr>
              <p:cNvPicPr>
                <a:picLocks noChangeAspect="1"/>
              </p:cNvPicPr>
              <p:nvPr/>
            </p:nvPicPr>
            <p:blipFill>
              <a:blip r:embed="rId2"/>
              <a:stretch>
                <a:fillRect/>
              </a:stretch>
            </p:blipFill>
            <p:spPr>
              <a:xfrm>
                <a:off x="625060" y="1417638"/>
                <a:ext cx="192894" cy="274638"/>
              </a:xfrm>
              <a:prstGeom prst="rect">
                <a:avLst/>
              </a:prstGeom>
            </p:spPr>
          </p:pic>
          <p:pic>
            <p:nvPicPr>
              <p:cNvPr id="126" name="Image 125">
                <a:extLst>
                  <a:ext uri="{FF2B5EF4-FFF2-40B4-BE49-F238E27FC236}">
                    <a16:creationId xmlns:a16="http://schemas.microsoft.com/office/drawing/2014/main" id="{2674C382-5864-4291-9C9C-ABDCD0ADDAF2}"/>
                  </a:ext>
                </a:extLst>
              </p:cNvPr>
              <p:cNvPicPr>
                <a:picLocks noChangeAspect="1"/>
              </p:cNvPicPr>
              <p:nvPr/>
            </p:nvPicPr>
            <p:blipFill>
              <a:blip r:embed="rId2"/>
              <a:stretch>
                <a:fillRect/>
              </a:stretch>
            </p:blipFill>
            <p:spPr>
              <a:xfrm>
                <a:off x="889366" y="1417638"/>
                <a:ext cx="192894" cy="274638"/>
              </a:xfrm>
              <a:prstGeom prst="rect">
                <a:avLst/>
              </a:prstGeom>
            </p:spPr>
          </p:pic>
          <p:pic>
            <p:nvPicPr>
              <p:cNvPr id="127" name="Image 126">
                <a:extLst>
                  <a:ext uri="{FF2B5EF4-FFF2-40B4-BE49-F238E27FC236}">
                    <a16:creationId xmlns:a16="http://schemas.microsoft.com/office/drawing/2014/main" id="{D53ACF63-2F09-410A-A45C-E8529A21C6DA}"/>
                  </a:ext>
                </a:extLst>
              </p:cNvPr>
              <p:cNvPicPr>
                <a:picLocks noChangeAspect="1"/>
              </p:cNvPicPr>
              <p:nvPr/>
            </p:nvPicPr>
            <p:blipFill>
              <a:blip r:embed="rId2"/>
              <a:stretch>
                <a:fillRect/>
              </a:stretch>
            </p:blipFill>
            <p:spPr>
              <a:xfrm>
                <a:off x="1163249" y="1417638"/>
                <a:ext cx="192894" cy="274638"/>
              </a:xfrm>
              <a:prstGeom prst="rect">
                <a:avLst/>
              </a:prstGeom>
            </p:spPr>
          </p:pic>
          <p:pic>
            <p:nvPicPr>
              <p:cNvPr id="128" name="Image 127">
                <a:extLst>
                  <a:ext uri="{FF2B5EF4-FFF2-40B4-BE49-F238E27FC236}">
                    <a16:creationId xmlns:a16="http://schemas.microsoft.com/office/drawing/2014/main" id="{34491141-68D6-4197-AEFA-9CA2E2BBE269}"/>
                  </a:ext>
                </a:extLst>
              </p:cNvPr>
              <p:cNvPicPr>
                <a:picLocks noChangeAspect="1"/>
              </p:cNvPicPr>
              <p:nvPr/>
            </p:nvPicPr>
            <p:blipFill>
              <a:blip r:embed="rId2"/>
              <a:stretch>
                <a:fillRect/>
              </a:stretch>
            </p:blipFill>
            <p:spPr>
              <a:xfrm>
                <a:off x="1468048" y="1417638"/>
                <a:ext cx="192894" cy="274638"/>
              </a:xfrm>
              <a:prstGeom prst="rect">
                <a:avLst/>
              </a:prstGeom>
            </p:spPr>
          </p:pic>
          <p:pic>
            <p:nvPicPr>
              <p:cNvPr id="129" name="Image 128">
                <a:extLst>
                  <a:ext uri="{FF2B5EF4-FFF2-40B4-BE49-F238E27FC236}">
                    <a16:creationId xmlns:a16="http://schemas.microsoft.com/office/drawing/2014/main" id="{4C7DAE54-82B6-43C2-8958-C0EA3CA1B314}"/>
                  </a:ext>
                </a:extLst>
              </p:cNvPr>
              <p:cNvPicPr>
                <a:picLocks noChangeAspect="1"/>
              </p:cNvPicPr>
              <p:nvPr/>
            </p:nvPicPr>
            <p:blipFill>
              <a:blip r:embed="rId2"/>
              <a:stretch>
                <a:fillRect/>
              </a:stretch>
            </p:blipFill>
            <p:spPr>
              <a:xfrm>
                <a:off x="1770120" y="1415644"/>
                <a:ext cx="192894" cy="274638"/>
              </a:xfrm>
              <a:prstGeom prst="rect">
                <a:avLst/>
              </a:prstGeom>
            </p:spPr>
          </p:pic>
          <p:pic>
            <p:nvPicPr>
              <p:cNvPr id="130" name="Image 129">
                <a:extLst>
                  <a:ext uri="{FF2B5EF4-FFF2-40B4-BE49-F238E27FC236}">
                    <a16:creationId xmlns:a16="http://schemas.microsoft.com/office/drawing/2014/main" id="{4BBEC630-A8E4-4323-968A-273A9181BEC7}"/>
                  </a:ext>
                </a:extLst>
              </p:cNvPr>
              <p:cNvPicPr>
                <a:picLocks noChangeAspect="1"/>
              </p:cNvPicPr>
              <p:nvPr/>
            </p:nvPicPr>
            <p:blipFill>
              <a:blip r:embed="rId2"/>
              <a:stretch>
                <a:fillRect/>
              </a:stretch>
            </p:blipFill>
            <p:spPr>
              <a:xfrm>
                <a:off x="2042292" y="1415644"/>
                <a:ext cx="192894" cy="274638"/>
              </a:xfrm>
              <a:prstGeom prst="rect">
                <a:avLst/>
              </a:prstGeom>
            </p:spPr>
          </p:pic>
          <p:pic>
            <p:nvPicPr>
              <p:cNvPr id="131" name="Image 130">
                <a:extLst>
                  <a:ext uri="{FF2B5EF4-FFF2-40B4-BE49-F238E27FC236}">
                    <a16:creationId xmlns:a16="http://schemas.microsoft.com/office/drawing/2014/main" id="{F39AA42D-A79F-46B3-87A0-526C327B764F}"/>
                  </a:ext>
                </a:extLst>
              </p:cNvPr>
              <p:cNvPicPr>
                <a:picLocks noChangeAspect="1"/>
              </p:cNvPicPr>
              <p:nvPr/>
            </p:nvPicPr>
            <p:blipFill>
              <a:blip r:embed="rId2"/>
              <a:stretch>
                <a:fillRect/>
              </a:stretch>
            </p:blipFill>
            <p:spPr>
              <a:xfrm>
                <a:off x="2348802" y="1432719"/>
                <a:ext cx="192894" cy="274638"/>
              </a:xfrm>
              <a:prstGeom prst="rect">
                <a:avLst/>
              </a:prstGeom>
            </p:spPr>
          </p:pic>
          <p:pic>
            <p:nvPicPr>
              <p:cNvPr id="132" name="Image 131">
                <a:extLst>
                  <a:ext uri="{FF2B5EF4-FFF2-40B4-BE49-F238E27FC236}">
                    <a16:creationId xmlns:a16="http://schemas.microsoft.com/office/drawing/2014/main" id="{0D4D1B8F-D187-480B-B51B-95C3BBE6ABE1}"/>
                  </a:ext>
                </a:extLst>
              </p:cNvPr>
              <p:cNvPicPr>
                <a:picLocks noChangeAspect="1"/>
              </p:cNvPicPr>
              <p:nvPr/>
            </p:nvPicPr>
            <p:blipFill>
              <a:blip r:embed="rId2"/>
              <a:stretch>
                <a:fillRect/>
              </a:stretch>
            </p:blipFill>
            <p:spPr>
              <a:xfrm>
                <a:off x="2620974" y="1429461"/>
                <a:ext cx="192894" cy="274638"/>
              </a:xfrm>
              <a:prstGeom prst="rect">
                <a:avLst/>
              </a:prstGeom>
            </p:spPr>
          </p:pic>
          <p:pic>
            <p:nvPicPr>
              <p:cNvPr id="133" name="Image 132">
                <a:extLst>
                  <a:ext uri="{FF2B5EF4-FFF2-40B4-BE49-F238E27FC236}">
                    <a16:creationId xmlns:a16="http://schemas.microsoft.com/office/drawing/2014/main" id="{93189E76-0220-41B9-B590-D99BB8B8CF01}"/>
                  </a:ext>
                </a:extLst>
              </p:cNvPr>
              <p:cNvPicPr>
                <a:picLocks noChangeAspect="1"/>
              </p:cNvPicPr>
              <p:nvPr/>
            </p:nvPicPr>
            <p:blipFill>
              <a:blip r:embed="rId2"/>
              <a:stretch>
                <a:fillRect/>
              </a:stretch>
            </p:blipFill>
            <p:spPr>
              <a:xfrm>
                <a:off x="2927862" y="1442679"/>
                <a:ext cx="192894" cy="274638"/>
              </a:xfrm>
              <a:prstGeom prst="rect">
                <a:avLst/>
              </a:prstGeom>
            </p:spPr>
          </p:pic>
        </p:grpSp>
        <p:grpSp>
          <p:nvGrpSpPr>
            <p:cNvPr id="134" name="Groupe 133">
              <a:extLst>
                <a:ext uri="{FF2B5EF4-FFF2-40B4-BE49-F238E27FC236}">
                  <a16:creationId xmlns:a16="http://schemas.microsoft.com/office/drawing/2014/main" id="{5E7967BA-E180-4FC1-B90C-B76AF32E2C50}"/>
                </a:ext>
              </a:extLst>
            </p:cNvPr>
            <p:cNvGrpSpPr/>
            <p:nvPr/>
          </p:nvGrpSpPr>
          <p:grpSpPr>
            <a:xfrm>
              <a:off x="307368" y="5692753"/>
              <a:ext cx="2760002" cy="301673"/>
              <a:chOff x="360754" y="1415644"/>
              <a:chExt cx="2760002" cy="301673"/>
            </a:xfrm>
          </p:grpSpPr>
          <p:pic>
            <p:nvPicPr>
              <p:cNvPr id="135" name="Image 134">
                <a:extLst>
                  <a:ext uri="{FF2B5EF4-FFF2-40B4-BE49-F238E27FC236}">
                    <a16:creationId xmlns:a16="http://schemas.microsoft.com/office/drawing/2014/main" id="{5CDB3BF7-9703-4F38-BAC2-2E79A5B2B795}"/>
                  </a:ext>
                </a:extLst>
              </p:cNvPr>
              <p:cNvPicPr>
                <a:picLocks noChangeAspect="1"/>
              </p:cNvPicPr>
              <p:nvPr/>
            </p:nvPicPr>
            <p:blipFill>
              <a:blip r:embed="rId2"/>
              <a:stretch>
                <a:fillRect/>
              </a:stretch>
            </p:blipFill>
            <p:spPr>
              <a:xfrm>
                <a:off x="360754" y="1417638"/>
                <a:ext cx="192894" cy="274638"/>
              </a:xfrm>
              <a:prstGeom prst="rect">
                <a:avLst/>
              </a:prstGeom>
            </p:spPr>
          </p:pic>
          <p:pic>
            <p:nvPicPr>
              <p:cNvPr id="136" name="Image 135">
                <a:extLst>
                  <a:ext uri="{FF2B5EF4-FFF2-40B4-BE49-F238E27FC236}">
                    <a16:creationId xmlns:a16="http://schemas.microsoft.com/office/drawing/2014/main" id="{C27802D3-11C0-41EF-827E-086985C589A7}"/>
                  </a:ext>
                </a:extLst>
              </p:cNvPr>
              <p:cNvPicPr>
                <a:picLocks noChangeAspect="1"/>
              </p:cNvPicPr>
              <p:nvPr/>
            </p:nvPicPr>
            <p:blipFill>
              <a:blip r:embed="rId2"/>
              <a:stretch>
                <a:fillRect/>
              </a:stretch>
            </p:blipFill>
            <p:spPr>
              <a:xfrm>
                <a:off x="625060" y="1417638"/>
                <a:ext cx="192894" cy="274638"/>
              </a:xfrm>
              <a:prstGeom prst="rect">
                <a:avLst/>
              </a:prstGeom>
            </p:spPr>
          </p:pic>
          <p:pic>
            <p:nvPicPr>
              <p:cNvPr id="137" name="Image 136">
                <a:extLst>
                  <a:ext uri="{FF2B5EF4-FFF2-40B4-BE49-F238E27FC236}">
                    <a16:creationId xmlns:a16="http://schemas.microsoft.com/office/drawing/2014/main" id="{D594BFB6-81F5-4F9D-8503-01A13CBE4E37}"/>
                  </a:ext>
                </a:extLst>
              </p:cNvPr>
              <p:cNvPicPr>
                <a:picLocks noChangeAspect="1"/>
              </p:cNvPicPr>
              <p:nvPr/>
            </p:nvPicPr>
            <p:blipFill>
              <a:blip r:embed="rId2"/>
              <a:stretch>
                <a:fillRect/>
              </a:stretch>
            </p:blipFill>
            <p:spPr>
              <a:xfrm>
                <a:off x="889366" y="1417638"/>
                <a:ext cx="192894" cy="274638"/>
              </a:xfrm>
              <a:prstGeom prst="rect">
                <a:avLst/>
              </a:prstGeom>
            </p:spPr>
          </p:pic>
          <p:pic>
            <p:nvPicPr>
              <p:cNvPr id="138" name="Image 137">
                <a:extLst>
                  <a:ext uri="{FF2B5EF4-FFF2-40B4-BE49-F238E27FC236}">
                    <a16:creationId xmlns:a16="http://schemas.microsoft.com/office/drawing/2014/main" id="{A0D08319-874A-477E-AAA2-C1DC6F4D0D22}"/>
                  </a:ext>
                </a:extLst>
              </p:cNvPr>
              <p:cNvPicPr>
                <a:picLocks noChangeAspect="1"/>
              </p:cNvPicPr>
              <p:nvPr/>
            </p:nvPicPr>
            <p:blipFill>
              <a:blip r:embed="rId2"/>
              <a:stretch>
                <a:fillRect/>
              </a:stretch>
            </p:blipFill>
            <p:spPr>
              <a:xfrm>
                <a:off x="1163249" y="1417638"/>
                <a:ext cx="192894" cy="274638"/>
              </a:xfrm>
              <a:prstGeom prst="rect">
                <a:avLst/>
              </a:prstGeom>
            </p:spPr>
          </p:pic>
          <p:pic>
            <p:nvPicPr>
              <p:cNvPr id="139" name="Image 138">
                <a:extLst>
                  <a:ext uri="{FF2B5EF4-FFF2-40B4-BE49-F238E27FC236}">
                    <a16:creationId xmlns:a16="http://schemas.microsoft.com/office/drawing/2014/main" id="{5552D877-E22F-4AF0-938E-C65899E89FBB}"/>
                  </a:ext>
                </a:extLst>
              </p:cNvPr>
              <p:cNvPicPr>
                <a:picLocks noChangeAspect="1"/>
              </p:cNvPicPr>
              <p:nvPr/>
            </p:nvPicPr>
            <p:blipFill>
              <a:blip r:embed="rId2"/>
              <a:stretch>
                <a:fillRect/>
              </a:stretch>
            </p:blipFill>
            <p:spPr>
              <a:xfrm>
                <a:off x="1468048" y="1417638"/>
                <a:ext cx="192894" cy="274638"/>
              </a:xfrm>
              <a:prstGeom prst="rect">
                <a:avLst/>
              </a:prstGeom>
            </p:spPr>
          </p:pic>
          <p:pic>
            <p:nvPicPr>
              <p:cNvPr id="140" name="Image 139">
                <a:extLst>
                  <a:ext uri="{FF2B5EF4-FFF2-40B4-BE49-F238E27FC236}">
                    <a16:creationId xmlns:a16="http://schemas.microsoft.com/office/drawing/2014/main" id="{59588454-0F0E-4F76-9803-4B7ED298C5AF}"/>
                  </a:ext>
                </a:extLst>
              </p:cNvPr>
              <p:cNvPicPr>
                <a:picLocks noChangeAspect="1"/>
              </p:cNvPicPr>
              <p:nvPr/>
            </p:nvPicPr>
            <p:blipFill>
              <a:blip r:embed="rId2"/>
              <a:stretch>
                <a:fillRect/>
              </a:stretch>
            </p:blipFill>
            <p:spPr>
              <a:xfrm>
                <a:off x="1770120" y="1415644"/>
                <a:ext cx="192894" cy="274638"/>
              </a:xfrm>
              <a:prstGeom prst="rect">
                <a:avLst/>
              </a:prstGeom>
            </p:spPr>
          </p:pic>
          <p:pic>
            <p:nvPicPr>
              <p:cNvPr id="141" name="Image 140">
                <a:extLst>
                  <a:ext uri="{FF2B5EF4-FFF2-40B4-BE49-F238E27FC236}">
                    <a16:creationId xmlns:a16="http://schemas.microsoft.com/office/drawing/2014/main" id="{9981741F-87D2-45C6-B927-29FCE2328445}"/>
                  </a:ext>
                </a:extLst>
              </p:cNvPr>
              <p:cNvPicPr>
                <a:picLocks noChangeAspect="1"/>
              </p:cNvPicPr>
              <p:nvPr/>
            </p:nvPicPr>
            <p:blipFill>
              <a:blip r:embed="rId2"/>
              <a:stretch>
                <a:fillRect/>
              </a:stretch>
            </p:blipFill>
            <p:spPr>
              <a:xfrm>
                <a:off x="2042292" y="1415644"/>
                <a:ext cx="192894" cy="274638"/>
              </a:xfrm>
              <a:prstGeom prst="rect">
                <a:avLst/>
              </a:prstGeom>
            </p:spPr>
          </p:pic>
          <p:pic>
            <p:nvPicPr>
              <p:cNvPr id="142" name="Image 141">
                <a:extLst>
                  <a:ext uri="{FF2B5EF4-FFF2-40B4-BE49-F238E27FC236}">
                    <a16:creationId xmlns:a16="http://schemas.microsoft.com/office/drawing/2014/main" id="{E7BB2FC1-39F5-4019-AB56-BC40C2D87B76}"/>
                  </a:ext>
                </a:extLst>
              </p:cNvPr>
              <p:cNvPicPr>
                <a:picLocks noChangeAspect="1"/>
              </p:cNvPicPr>
              <p:nvPr/>
            </p:nvPicPr>
            <p:blipFill>
              <a:blip r:embed="rId2"/>
              <a:stretch>
                <a:fillRect/>
              </a:stretch>
            </p:blipFill>
            <p:spPr>
              <a:xfrm>
                <a:off x="2348802" y="1432719"/>
                <a:ext cx="192894" cy="274638"/>
              </a:xfrm>
              <a:prstGeom prst="rect">
                <a:avLst/>
              </a:prstGeom>
            </p:spPr>
          </p:pic>
          <p:pic>
            <p:nvPicPr>
              <p:cNvPr id="143" name="Image 142">
                <a:extLst>
                  <a:ext uri="{FF2B5EF4-FFF2-40B4-BE49-F238E27FC236}">
                    <a16:creationId xmlns:a16="http://schemas.microsoft.com/office/drawing/2014/main" id="{98BF8D19-E0CD-40BE-BB24-BEEAEB207411}"/>
                  </a:ext>
                </a:extLst>
              </p:cNvPr>
              <p:cNvPicPr>
                <a:picLocks noChangeAspect="1"/>
              </p:cNvPicPr>
              <p:nvPr/>
            </p:nvPicPr>
            <p:blipFill>
              <a:blip r:embed="rId2"/>
              <a:stretch>
                <a:fillRect/>
              </a:stretch>
            </p:blipFill>
            <p:spPr>
              <a:xfrm>
                <a:off x="2620974" y="1429461"/>
                <a:ext cx="192894" cy="274638"/>
              </a:xfrm>
              <a:prstGeom prst="rect">
                <a:avLst/>
              </a:prstGeom>
            </p:spPr>
          </p:pic>
          <p:pic>
            <p:nvPicPr>
              <p:cNvPr id="144" name="Image 143">
                <a:extLst>
                  <a:ext uri="{FF2B5EF4-FFF2-40B4-BE49-F238E27FC236}">
                    <a16:creationId xmlns:a16="http://schemas.microsoft.com/office/drawing/2014/main" id="{EC06E00D-A7DC-4D80-BD9C-7755AECDA4BB}"/>
                  </a:ext>
                </a:extLst>
              </p:cNvPr>
              <p:cNvPicPr>
                <a:picLocks noChangeAspect="1"/>
              </p:cNvPicPr>
              <p:nvPr/>
            </p:nvPicPr>
            <p:blipFill>
              <a:blip r:embed="rId2"/>
              <a:stretch>
                <a:fillRect/>
              </a:stretch>
            </p:blipFill>
            <p:spPr>
              <a:xfrm>
                <a:off x="2927862" y="1442679"/>
                <a:ext cx="192894" cy="274638"/>
              </a:xfrm>
              <a:prstGeom prst="rect">
                <a:avLst/>
              </a:prstGeom>
            </p:spPr>
          </p:pic>
        </p:grpSp>
        <p:grpSp>
          <p:nvGrpSpPr>
            <p:cNvPr id="145" name="Groupe 144">
              <a:extLst>
                <a:ext uri="{FF2B5EF4-FFF2-40B4-BE49-F238E27FC236}">
                  <a16:creationId xmlns:a16="http://schemas.microsoft.com/office/drawing/2014/main" id="{3C6EF36E-63C3-4E6E-8AD6-7756425E49C2}"/>
                </a:ext>
              </a:extLst>
            </p:cNvPr>
            <p:cNvGrpSpPr/>
            <p:nvPr/>
          </p:nvGrpSpPr>
          <p:grpSpPr>
            <a:xfrm>
              <a:off x="307368" y="5319922"/>
              <a:ext cx="2760002" cy="301673"/>
              <a:chOff x="360754" y="1415644"/>
              <a:chExt cx="2760002" cy="301673"/>
            </a:xfrm>
          </p:grpSpPr>
          <p:pic>
            <p:nvPicPr>
              <p:cNvPr id="146" name="Image 145">
                <a:extLst>
                  <a:ext uri="{FF2B5EF4-FFF2-40B4-BE49-F238E27FC236}">
                    <a16:creationId xmlns:a16="http://schemas.microsoft.com/office/drawing/2014/main" id="{FB608B08-AA7F-4314-B75B-EA9026A8FA52}"/>
                  </a:ext>
                </a:extLst>
              </p:cNvPr>
              <p:cNvPicPr>
                <a:picLocks noChangeAspect="1"/>
              </p:cNvPicPr>
              <p:nvPr/>
            </p:nvPicPr>
            <p:blipFill>
              <a:blip r:embed="rId2"/>
              <a:stretch>
                <a:fillRect/>
              </a:stretch>
            </p:blipFill>
            <p:spPr>
              <a:xfrm>
                <a:off x="360754" y="1417638"/>
                <a:ext cx="192894" cy="274638"/>
              </a:xfrm>
              <a:prstGeom prst="rect">
                <a:avLst/>
              </a:prstGeom>
            </p:spPr>
          </p:pic>
          <p:pic>
            <p:nvPicPr>
              <p:cNvPr id="147" name="Image 146">
                <a:extLst>
                  <a:ext uri="{FF2B5EF4-FFF2-40B4-BE49-F238E27FC236}">
                    <a16:creationId xmlns:a16="http://schemas.microsoft.com/office/drawing/2014/main" id="{FBABF837-7DD2-40D9-8670-E774EDC7A90F}"/>
                  </a:ext>
                </a:extLst>
              </p:cNvPr>
              <p:cNvPicPr>
                <a:picLocks noChangeAspect="1"/>
              </p:cNvPicPr>
              <p:nvPr/>
            </p:nvPicPr>
            <p:blipFill>
              <a:blip r:embed="rId2"/>
              <a:stretch>
                <a:fillRect/>
              </a:stretch>
            </p:blipFill>
            <p:spPr>
              <a:xfrm>
                <a:off x="625060" y="1417638"/>
                <a:ext cx="192894" cy="274638"/>
              </a:xfrm>
              <a:prstGeom prst="rect">
                <a:avLst/>
              </a:prstGeom>
            </p:spPr>
          </p:pic>
          <p:pic>
            <p:nvPicPr>
              <p:cNvPr id="148" name="Image 147">
                <a:extLst>
                  <a:ext uri="{FF2B5EF4-FFF2-40B4-BE49-F238E27FC236}">
                    <a16:creationId xmlns:a16="http://schemas.microsoft.com/office/drawing/2014/main" id="{29E4AE7F-A44F-4829-9F92-B71C6A461D95}"/>
                  </a:ext>
                </a:extLst>
              </p:cNvPr>
              <p:cNvPicPr>
                <a:picLocks noChangeAspect="1"/>
              </p:cNvPicPr>
              <p:nvPr/>
            </p:nvPicPr>
            <p:blipFill>
              <a:blip r:embed="rId2"/>
              <a:stretch>
                <a:fillRect/>
              </a:stretch>
            </p:blipFill>
            <p:spPr>
              <a:xfrm>
                <a:off x="889366" y="1417638"/>
                <a:ext cx="192894" cy="274638"/>
              </a:xfrm>
              <a:prstGeom prst="rect">
                <a:avLst/>
              </a:prstGeom>
            </p:spPr>
          </p:pic>
          <p:pic>
            <p:nvPicPr>
              <p:cNvPr id="149" name="Image 148">
                <a:extLst>
                  <a:ext uri="{FF2B5EF4-FFF2-40B4-BE49-F238E27FC236}">
                    <a16:creationId xmlns:a16="http://schemas.microsoft.com/office/drawing/2014/main" id="{DE2515C4-BBAD-4342-A7B1-3E8B7F5A09BA}"/>
                  </a:ext>
                </a:extLst>
              </p:cNvPr>
              <p:cNvPicPr>
                <a:picLocks noChangeAspect="1"/>
              </p:cNvPicPr>
              <p:nvPr/>
            </p:nvPicPr>
            <p:blipFill>
              <a:blip r:embed="rId2"/>
              <a:stretch>
                <a:fillRect/>
              </a:stretch>
            </p:blipFill>
            <p:spPr>
              <a:xfrm>
                <a:off x="1163249" y="1417638"/>
                <a:ext cx="192894" cy="274638"/>
              </a:xfrm>
              <a:prstGeom prst="rect">
                <a:avLst/>
              </a:prstGeom>
            </p:spPr>
          </p:pic>
          <p:pic>
            <p:nvPicPr>
              <p:cNvPr id="150" name="Image 149">
                <a:extLst>
                  <a:ext uri="{FF2B5EF4-FFF2-40B4-BE49-F238E27FC236}">
                    <a16:creationId xmlns:a16="http://schemas.microsoft.com/office/drawing/2014/main" id="{CAF8FC5A-08C3-4EAE-A2FF-C2EC2F3C98A1}"/>
                  </a:ext>
                </a:extLst>
              </p:cNvPr>
              <p:cNvPicPr>
                <a:picLocks noChangeAspect="1"/>
              </p:cNvPicPr>
              <p:nvPr/>
            </p:nvPicPr>
            <p:blipFill>
              <a:blip r:embed="rId2"/>
              <a:stretch>
                <a:fillRect/>
              </a:stretch>
            </p:blipFill>
            <p:spPr>
              <a:xfrm>
                <a:off x="1468048" y="1417638"/>
                <a:ext cx="192894" cy="274638"/>
              </a:xfrm>
              <a:prstGeom prst="rect">
                <a:avLst/>
              </a:prstGeom>
            </p:spPr>
          </p:pic>
          <p:pic>
            <p:nvPicPr>
              <p:cNvPr id="151" name="Image 150">
                <a:extLst>
                  <a:ext uri="{FF2B5EF4-FFF2-40B4-BE49-F238E27FC236}">
                    <a16:creationId xmlns:a16="http://schemas.microsoft.com/office/drawing/2014/main" id="{59327516-0DB1-47A9-B3A3-68E03CE02368}"/>
                  </a:ext>
                </a:extLst>
              </p:cNvPr>
              <p:cNvPicPr>
                <a:picLocks noChangeAspect="1"/>
              </p:cNvPicPr>
              <p:nvPr/>
            </p:nvPicPr>
            <p:blipFill>
              <a:blip r:embed="rId2"/>
              <a:stretch>
                <a:fillRect/>
              </a:stretch>
            </p:blipFill>
            <p:spPr>
              <a:xfrm>
                <a:off x="1770120" y="1415644"/>
                <a:ext cx="192894" cy="274638"/>
              </a:xfrm>
              <a:prstGeom prst="rect">
                <a:avLst/>
              </a:prstGeom>
            </p:spPr>
          </p:pic>
          <p:pic>
            <p:nvPicPr>
              <p:cNvPr id="152" name="Image 151">
                <a:extLst>
                  <a:ext uri="{FF2B5EF4-FFF2-40B4-BE49-F238E27FC236}">
                    <a16:creationId xmlns:a16="http://schemas.microsoft.com/office/drawing/2014/main" id="{B23340B3-D500-4CF7-9D94-27A567B99F13}"/>
                  </a:ext>
                </a:extLst>
              </p:cNvPr>
              <p:cNvPicPr>
                <a:picLocks noChangeAspect="1"/>
              </p:cNvPicPr>
              <p:nvPr/>
            </p:nvPicPr>
            <p:blipFill>
              <a:blip r:embed="rId2"/>
              <a:stretch>
                <a:fillRect/>
              </a:stretch>
            </p:blipFill>
            <p:spPr>
              <a:xfrm>
                <a:off x="2042292" y="1415644"/>
                <a:ext cx="192894" cy="274638"/>
              </a:xfrm>
              <a:prstGeom prst="rect">
                <a:avLst/>
              </a:prstGeom>
            </p:spPr>
          </p:pic>
          <p:pic>
            <p:nvPicPr>
              <p:cNvPr id="153" name="Image 152">
                <a:extLst>
                  <a:ext uri="{FF2B5EF4-FFF2-40B4-BE49-F238E27FC236}">
                    <a16:creationId xmlns:a16="http://schemas.microsoft.com/office/drawing/2014/main" id="{0B6A7392-B510-4043-8974-D27F4C94044E}"/>
                  </a:ext>
                </a:extLst>
              </p:cNvPr>
              <p:cNvPicPr>
                <a:picLocks noChangeAspect="1"/>
              </p:cNvPicPr>
              <p:nvPr/>
            </p:nvPicPr>
            <p:blipFill>
              <a:blip r:embed="rId2"/>
              <a:stretch>
                <a:fillRect/>
              </a:stretch>
            </p:blipFill>
            <p:spPr>
              <a:xfrm>
                <a:off x="2348802" y="1432719"/>
                <a:ext cx="192894" cy="274638"/>
              </a:xfrm>
              <a:prstGeom prst="rect">
                <a:avLst/>
              </a:prstGeom>
            </p:spPr>
          </p:pic>
          <p:pic>
            <p:nvPicPr>
              <p:cNvPr id="154" name="Image 153">
                <a:extLst>
                  <a:ext uri="{FF2B5EF4-FFF2-40B4-BE49-F238E27FC236}">
                    <a16:creationId xmlns:a16="http://schemas.microsoft.com/office/drawing/2014/main" id="{1C553D40-EA9C-413C-A334-9364F09D895A}"/>
                  </a:ext>
                </a:extLst>
              </p:cNvPr>
              <p:cNvPicPr>
                <a:picLocks noChangeAspect="1"/>
              </p:cNvPicPr>
              <p:nvPr/>
            </p:nvPicPr>
            <p:blipFill>
              <a:blip r:embed="rId2"/>
              <a:stretch>
                <a:fillRect/>
              </a:stretch>
            </p:blipFill>
            <p:spPr>
              <a:xfrm>
                <a:off x="2620974" y="1429461"/>
                <a:ext cx="192894" cy="274638"/>
              </a:xfrm>
              <a:prstGeom prst="rect">
                <a:avLst/>
              </a:prstGeom>
            </p:spPr>
          </p:pic>
          <p:pic>
            <p:nvPicPr>
              <p:cNvPr id="155" name="Image 154">
                <a:extLst>
                  <a:ext uri="{FF2B5EF4-FFF2-40B4-BE49-F238E27FC236}">
                    <a16:creationId xmlns:a16="http://schemas.microsoft.com/office/drawing/2014/main" id="{2884539D-63EA-482D-96D9-F4FE8B89E465}"/>
                  </a:ext>
                </a:extLst>
              </p:cNvPr>
              <p:cNvPicPr>
                <a:picLocks noChangeAspect="1"/>
              </p:cNvPicPr>
              <p:nvPr/>
            </p:nvPicPr>
            <p:blipFill>
              <a:blip r:embed="rId2"/>
              <a:stretch>
                <a:fillRect/>
              </a:stretch>
            </p:blipFill>
            <p:spPr>
              <a:xfrm>
                <a:off x="2927862" y="1442679"/>
                <a:ext cx="192894" cy="274638"/>
              </a:xfrm>
              <a:prstGeom prst="rect">
                <a:avLst/>
              </a:prstGeom>
            </p:spPr>
          </p:pic>
        </p:grpSp>
      </p:grpSp>
      <p:pic>
        <p:nvPicPr>
          <p:cNvPr id="18" name="Image 17">
            <a:extLst>
              <a:ext uri="{FF2B5EF4-FFF2-40B4-BE49-F238E27FC236}">
                <a16:creationId xmlns:a16="http://schemas.microsoft.com/office/drawing/2014/main" id="{472EF485-E688-454E-8BF1-63FE32D37C04}"/>
              </a:ext>
            </a:extLst>
          </p:cNvPr>
          <p:cNvPicPr>
            <a:picLocks noChangeAspect="1"/>
          </p:cNvPicPr>
          <p:nvPr/>
        </p:nvPicPr>
        <p:blipFill>
          <a:blip r:embed="rId3"/>
          <a:stretch>
            <a:fillRect/>
          </a:stretch>
        </p:blipFill>
        <p:spPr>
          <a:xfrm>
            <a:off x="6263609" y="1700808"/>
            <a:ext cx="2876833" cy="4072627"/>
          </a:xfrm>
          <a:prstGeom prst="rect">
            <a:avLst/>
          </a:prstGeom>
        </p:spPr>
      </p:pic>
      <p:sp>
        <p:nvSpPr>
          <p:cNvPr id="213" name="ZoneTexte 212">
            <a:extLst>
              <a:ext uri="{FF2B5EF4-FFF2-40B4-BE49-F238E27FC236}">
                <a16:creationId xmlns:a16="http://schemas.microsoft.com/office/drawing/2014/main" id="{D9EB1E7E-E9A1-4E94-898A-0D9B639C6978}"/>
              </a:ext>
            </a:extLst>
          </p:cNvPr>
          <p:cNvSpPr txBox="1"/>
          <p:nvPr/>
        </p:nvSpPr>
        <p:spPr>
          <a:xfrm>
            <a:off x="6506811" y="3084185"/>
            <a:ext cx="2400550" cy="2308324"/>
          </a:xfrm>
          <a:prstGeom prst="rect">
            <a:avLst/>
          </a:prstGeom>
          <a:solidFill>
            <a:srgbClr val="FFFFFF">
              <a:alpha val="50000"/>
            </a:srgbClr>
          </a:solidFill>
        </p:spPr>
        <p:txBody>
          <a:bodyPr wrap="square" rtlCol="0">
            <a:spAutoFit/>
          </a:bodyPr>
          <a:lstStyle/>
          <a:p>
            <a:pPr algn="ctr"/>
            <a:r>
              <a:rPr lang="fr-FR" dirty="0">
                <a:solidFill>
                  <a:srgbClr val="333399"/>
                </a:solidFill>
                <a:latin typeface="Trebuchet MS" panose="020B0603020202020204" pitchFamily="34" charset="0"/>
              </a:rPr>
              <a:t>1 arrêté départemental unique pour tous les services girondins</a:t>
            </a:r>
            <a:br>
              <a:rPr lang="fr-FR" dirty="0">
                <a:solidFill>
                  <a:srgbClr val="333399"/>
                </a:solidFill>
                <a:latin typeface="Trebuchet MS" panose="020B0603020202020204" pitchFamily="34" charset="0"/>
              </a:rPr>
            </a:br>
            <a:r>
              <a:rPr lang="fr-FR" dirty="0">
                <a:solidFill>
                  <a:srgbClr val="333399"/>
                </a:solidFill>
                <a:latin typeface="Trebuchet MS" panose="020B0603020202020204" pitchFamily="34" charset="0"/>
              </a:rPr>
              <a:t>=</a:t>
            </a:r>
          </a:p>
          <a:p>
            <a:pPr algn="ctr"/>
            <a:r>
              <a:rPr lang="fr-FR" dirty="0">
                <a:solidFill>
                  <a:srgbClr val="333399"/>
                </a:solidFill>
                <a:latin typeface="Trebuchet MS" panose="020B0603020202020204" pitchFamily="34" charset="0"/>
              </a:rPr>
              <a:t>outil facilitateur de la gestion de la ressource en eau</a:t>
            </a:r>
          </a:p>
        </p:txBody>
      </p:sp>
      <p:sp>
        <p:nvSpPr>
          <p:cNvPr id="212" name="Titre 1">
            <a:extLst>
              <a:ext uri="{FF2B5EF4-FFF2-40B4-BE49-F238E27FC236}">
                <a16:creationId xmlns:a16="http://schemas.microsoft.com/office/drawing/2014/main" id="{F391397B-30D7-454B-953C-974CC8D01B94}"/>
              </a:ext>
            </a:extLst>
          </p:cNvPr>
          <p:cNvSpPr>
            <a:spLocks noGrp="1"/>
          </p:cNvSpPr>
          <p:nvPr>
            <p:ph type="title"/>
          </p:nvPr>
        </p:nvSpPr>
        <p:spPr>
          <a:xfrm>
            <a:off x="2218296" y="163226"/>
            <a:ext cx="6481451" cy="1143000"/>
          </a:xfrm>
        </p:spPr>
        <p:txBody>
          <a:bodyPr>
            <a:noAutofit/>
          </a:bodyPr>
          <a:lstStyle/>
          <a:p>
            <a:pPr algn="ctr"/>
            <a:r>
              <a:rPr lang="fr-FR" sz="2400" b="1" dirty="0"/>
              <a:t>2021 : </a:t>
            </a:r>
            <a:br>
              <a:rPr lang="fr-FR" sz="2400" b="1" dirty="0"/>
            </a:br>
            <a:r>
              <a:rPr lang="fr-FR" sz="2400" b="1" dirty="0"/>
              <a:t>deuxième campagne de révision</a:t>
            </a:r>
            <a:br>
              <a:rPr lang="fr-FR" sz="2400" b="1" dirty="0"/>
            </a:br>
            <a:r>
              <a:rPr lang="fr-FR" sz="2400" b="1" dirty="0"/>
              <a:t>des autorisations de prélèvements</a:t>
            </a:r>
          </a:p>
        </p:txBody>
      </p:sp>
      <p:sp>
        <p:nvSpPr>
          <p:cNvPr id="214" name="ZoneTexte 213">
            <a:extLst>
              <a:ext uri="{FF2B5EF4-FFF2-40B4-BE49-F238E27FC236}">
                <a16:creationId xmlns:a16="http://schemas.microsoft.com/office/drawing/2014/main" id="{E2AC514C-D295-47C5-A559-B28339562DE2}"/>
              </a:ext>
            </a:extLst>
          </p:cNvPr>
          <p:cNvSpPr txBox="1"/>
          <p:nvPr/>
        </p:nvSpPr>
        <p:spPr>
          <a:xfrm>
            <a:off x="192943" y="3207479"/>
            <a:ext cx="2384883" cy="923330"/>
          </a:xfrm>
          <a:prstGeom prst="rect">
            <a:avLst/>
          </a:prstGeom>
          <a:solidFill>
            <a:srgbClr val="FFFFFF">
              <a:alpha val="50196"/>
            </a:srgbClr>
          </a:solidFill>
        </p:spPr>
        <p:txBody>
          <a:bodyPr wrap="square" rtlCol="0">
            <a:spAutoFit/>
          </a:bodyPr>
          <a:lstStyle/>
          <a:p>
            <a:pPr algn="ctr"/>
            <a:r>
              <a:rPr lang="fr-FR" dirty="0">
                <a:solidFill>
                  <a:srgbClr val="333399"/>
                </a:solidFill>
                <a:latin typeface="Trebuchet MS" panose="020B0603020202020204" pitchFamily="34" charset="0"/>
              </a:rPr>
              <a:t>Plus de 350 arrêtés d'autorisations ouvrage par ouvrage</a:t>
            </a:r>
          </a:p>
        </p:txBody>
      </p:sp>
      <p:grpSp>
        <p:nvGrpSpPr>
          <p:cNvPr id="21" name="Groupe 20">
            <a:extLst>
              <a:ext uri="{FF2B5EF4-FFF2-40B4-BE49-F238E27FC236}">
                <a16:creationId xmlns:a16="http://schemas.microsoft.com/office/drawing/2014/main" id="{46D9C7F6-5E1C-4DFD-AE5B-61B86E1C2125}"/>
              </a:ext>
            </a:extLst>
          </p:cNvPr>
          <p:cNvGrpSpPr/>
          <p:nvPr/>
        </p:nvGrpSpPr>
        <p:grpSpPr>
          <a:xfrm>
            <a:off x="2827924" y="1538126"/>
            <a:ext cx="3687677" cy="4356640"/>
            <a:chOff x="3411923" y="1549112"/>
            <a:chExt cx="3687677" cy="4356640"/>
          </a:xfrm>
        </p:grpSpPr>
        <p:grpSp>
          <p:nvGrpSpPr>
            <p:cNvPr id="3" name="Groupe 2">
              <a:extLst>
                <a:ext uri="{FF2B5EF4-FFF2-40B4-BE49-F238E27FC236}">
                  <a16:creationId xmlns:a16="http://schemas.microsoft.com/office/drawing/2014/main" id="{852DFD5A-1D1C-4B2B-A201-23576124C585}"/>
                </a:ext>
              </a:extLst>
            </p:cNvPr>
            <p:cNvGrpSpPr/>
            <p:nvPr/>
          </p:nvGrpSpPr>
          <p:grpSpPr>
            <a:xfrm>
              <a:off x="3411923" y="1549112"/>
              <a:ext cx="3687677" cy="4356640"/>
              <a:chOff x="5134818" y="1507771"/>
              <a:chExt cx="3687677" cy="4356640"/>
            </a:xfrm>
          </p:grpSpPr>
          <p:grpSp>
            <p:nvGrpSpPr>
              <p:cNvPr id="167" name="Groupe 166">
                <a:extLst>
                  <a:ext uri="{FF2B5EF4-FFF2-40B4-BE49-F238E27FC236}">
                    <a16:creationId xmlns:a16="http://schemas.microsoft.com/office/drawing/2014/main" id="{954B5E54-51D1-447D-BCB1-6BE652239FB5}"/>
                  </a:ext>
                </a:extLst>
              </p:cNvPr>
              <p:cNvGrpSpPr/>
              <p:nvPr/>
            </p:nvGrpSpPr>
            <p:grpSpPr>
              <a:xfrm>
                <a:off x="5146478" y="1507771"/>
                <a:ext cx="3676017" cy="880553"/>
                <a:chOff x="5166277" y="1507771"/>
                <a:chExt cx="3676017" cy="880553"/>
              </a:xfrm>
            </p:grpSpPr>
            <p:pic>
              <p:nvPicPr>
                <p:cNvPr id="161" name="Image 160">
                  <a:extLst>
                    <a:ext uri="{FF2B5EF4-FFF2-40B4-BE49-F238E27FC236}">
                      <a16:creationId xmlns:a16="http://schemas.microsoft.com/office/drawing/2014/main" id="{7B8A4731-8A1D-4AA3-B94C-13DF140A4B66}"/>
                    </a:ext>
                  </a:extLst>
                </p:cNvPr>
                <p:cNvPicPr>
                  <a:picLocks noChangeAspect="1"/>
                </p:cNvPicPr>
                <p:nvPr/>
              </p:nvPicPr>
              <p:blipFill>
                <a:blip r:embed="rId4"/>
                <a:stretch>
                  <a:fillRect/>
                </a:stretch>
              </p:blipFill>
              <p:spPr>
                <a:xfrm>
                  <a:off x="5776325" y="1566625"/>
                  <a:ext cx="576064" cy="821699"/>
                </a:xfrm>
                <a:prstGeom prst="rect">
                  <a:avLst/>
                </a:prstGeom>
              </p:spPr>
            </p:pic>
            <p:pic>
              <p:nvPicPr>
                <p:cNvPr id="162" name="Image 161">
                  <a:extLst>
                    <a:ext uri="{FF2B5EF4-FFF2-40B4-BE49-F238E27FC236}">
                      <a16:creationId xmlns:a16="http://schemas.microsoft.com/office/drawing/2014/main" id="{C916E2E1-94D8-4EFC-8115-9BAC2BDEB64F}"/>
                    </a:ext>
                  </a:extLst>
                </p:cNvPr>
                <p:cNvPicPr>
                  <a:picLocks noChangeAspect="1"/>
                </p:cNvPicPr>
                <p:nvPr/>
              </p:nvPicPr>
              <p:blipFill>
                <a:blip r:embed="rId4"/>
                <a:stretch>
                  <a:fillRect/>
                </a:stretch>
              </p:blipFill>
              <p:spPr>
                <a:xfrm>
                  <a:off x="5166277" y="1566625"/>
                  <a:ext cx="576064" cy="821699"/>
                </a:xfrm>
                <a:prstGeom prst="rect">
                  <a:avLst/>
                </a:prstGeom>
              </p:spPr>
            </p:pic>
            <p:pic>
              <p:nvPicPr>
                <p:cNvPr id="163" name="Image 162">
                  <a:extLst>
                    <a:ext uri="{FF2B5EF4-FFF2-40B4-BE49-F238E27FC236}">
                      <a16:creationId xmlns:a16="http://schemas.microsoft.com/office/drawing/2014/main" id="{71B3FD1B-6E0D-4022-A1BC-F0DFA94B863B}"/>
                    </a:ext>
                  </a:extLst>
                </p:cNvPr>
                <p:cNvPicPr>
                  <a:picLocks noChangeAspect="1"/>
                </p:cNvPicPr>
                <p:nvPr/>
              </p:nvPicPr>
              <p:blipFill>
                <a:blip r:embed="rId4"/>
                <a:stretch>
                  <a:fillRect/>
                </a:stretch>
              </p:blipFill>
              <p:spPr>
                <a:xfrm>
                  <a:off x="6371330" y="1542209"/>
                  <a:ext cx="576064" cy="821699"/>
                </a:xfrm>
                <a:prstGeom prst="rect">
                  <a:avLst/>
                </a:prstGeom>
              </p:spPr>
            </p:pic>
            <p:pic>
              <p:nvPicPr>
                <p:cNvPr id="164" name="Image 163">
                  <a:extLst>
                    <a:ext uri="{FF2B5EF4-FFF2-40B4-BE49-F238E27FC236}">
                      <a16:creationId xmlns:a16="http://schemas.microsoft.com/office/drawing/2014/main" id="{8304A008-882A-49DB-BBAF-8E887874FC0D}"/>
                    </a:ext>
                  </a:extLst>
                </p:cNvPr>
                <p:cNvPicPr>
                  <a:picLocks noChangeAspect="1"/>
                </p:cNvPicPr>
                <p:nvPr/>
              </p:nvPicPr>
              <p:blipFill>
                <a:blip r:embed="rId4"/>
                <a:stretch>
                  <a:fillRect/>
                </a:stretch>
              </p:blipFill>
              <p:spPr>
                <a:xfrm>
                  <a:off x="6984487" y="1550887"/>
                  <a:ext cx="576064" cy="821699"/>
                </a:xfrm>
                <a:prstGeom prst="rect">
                  <a:avLst/>
                </a:prstGeom>
              </p:spPr>
            </p:pic>
            <p:pic>
              <p:nvPicPr>
                <p:cNvPr id="165" name="Image 164">
                  <a:extLst>
                    <a:ext uri="{FF2B5EF4-FFF2-40B4-BE49-F238E27FC236}">
                      <a16:creationId xmlns:a16="http://schemas.microsoft.com/office/drawing/2014/main" id="{574DBAC6-ED89-4945-BE9C-1A35FB392B06}"/>
                    </a:ext>
                  </a:extLst>
                </p:cNvPr>
                <p:cNvPicPr>
                  <a:picLocks noChangeAspect="1"/>
                </p:cNvPicPr>
                <p:nvPr/>
              </p:nvPicPr>
              <p:blipFill>
                <a:blip r:embed="rId4"/>
                <a:stretch>
                  <a:fillRect/>
                </a:stretch>
              </p:blipFill>
              <p:spPr>
                <a:xfrm>
                  <a:off x="7599280" y="1549155"/>
                  <a:ext cx="576064" cy="821699"/>
                </a:xfrm>
                <a:prstGeom prst="rect">
                  <a:avLst/>
                </a:prstGeom>
              </p:spPr>
            </p:pic>
            <p:pic>
              <p:nvPicPr>
                <p:cNvPr id="166" name="Image 165">
                  <a:extLst>
                    <a:ext uri="{FF2B5EF4-FFF2-40B4-BE49-F238E27FC236}">
                      <a16:creationId xmlns:a16="http://schemas.microsoft.com/office/drawing/2014/main" id="{63E7EFAD-D882-451C-B635-9A80FD212407}"/>
                    </a:ext>
                  </a:extLst>
                </p:cNvPr>
                <p:cNvPicPr>
                  <a:picLocks noChangeAspect="1"/>
                </p:cNvPicPr>
                <p:nvPr/>
              </p:nvPicPr>
              <p:blipFill>
                <a:blip r:embed="rId4"/>
                <a:stretch>
                  <a:fillRect/>
                </a:stretch>
              </p:blipFill>
              <p:spPr>
                <a:xfrm>
                  <a:off x="8266230" y="1507771"/>
                  <a:ext cx="576064" cy="821699"/>
                </a:xfrm>
                <a:prstGeom prst="rect">
                  <a:avLst/>
                </a:prstGeom>
              </p:spPr>
            </p:pic>
          </p:grpSp>
          <p:grpSp>
            <p:nvGrpSpPr>
              <p:cNvPr id="183" name="Groupe 182">
                <a:extLst>
                  <a:ext uri="{FF2B5EF4-FFF2-40B4-BE49-F238E27FC236}">
                    <a16:creationId xmlns:a16="http://schemas.microsoft.com/office/drawing/2014/main" id="{5D8FE820-8DC9-4ED2-856A-79C3E75EECE3}"/>
                  </a:ext>
                </a:extLst>
              </p:cNvPr>
              <p:cNvGrpSpPr/>
              <p:nvPr/>
            </p:nvGrpSpPr>
            <p:grpSpPr>
              <a:xfrm>
                <a:off x="5134818" y="3226468"/>
                <a:ext cx="3676017" cy="880553"/>
                <a:chOff x="5166277" y="1507771"/>
                <a:chExt cx="3676017" cy="880553"/>
              </a:xfrm>
            </p:grpSpPr>
            <p:pic>
              <p:nvPicPr>
                <p:cNvPr id="184" name="Image 183">
                  <a:extLst>
                    <a:ext uri="{FF2B5EF4-FFF2-40B4-BE49-F238E27FC236}">
                      <a16:creationId xmlns:a16="http://schemas.microsoft.com/office/drawing/2014/main" id="{5CBCF987-CF22-4EB4-8AC7-19FADB647C3E}"/>
                    </a:ext>
                  </a:extLst>
                </p:cNvPr>
                <p:cNvPicPr>
                  <a:picLocks noChangeAspect="1"/>
                </p:cNvPicPr>
                <p:nvPr/>
              </p:nvPicPr>
              <p:blipFill>
                <a:blip r:embed="rId4"/>
                <a:stretch>
                  <a:fillRect/>
                </a:stretch>
              </p:blipFill>
              <p:spPr>
                <a:xfrm>
                  <a:off x="5776325" y="1566625"/>
                  <a:ext cx="576064" cy="821699"/>
                </a:xfrm>
                <a:prstGeom prst="rect">
                  <a:avLst/>
                </a:prstGeom>
              </p:spPr>
            </p:pic>
            <p:pic>
              <p:nvPicPr>
                <p:cNvPr id="185" name="Image 184">
                  <a:extLst>
                    <a:ext uri="{FF2B5EF4-FFF2-40B4-BE49-F238E27FC236}">
                      <a16:creationId xmlns:a16="http://schemas.microsoft.com/office/drawing/2014/main" id="{76652DB1-2F04-408A-A0B0-8AF5B9FA56B3}"/>
                    </a:ext>
                  </a:extLst>
                </p:cNvPr>
                <p:cNvPicPr>
                  <a:picLocks noChangeAspect="1"/>
                </p:cNvPicPr>
                <p:nvPr/>
              </p:nvPicPr>
              <p:blipFill>
                <a:blip r:embed="rId4"/>
                <a:stretch>
                  <a:fillRect/>
                </a:stretch>
              </p:blipFill>
              <p:spPr>
                <a:xfrm>
                  <a:off x="5166277" y="1566625"/>
                  <a:ext cx="576064" cy="821699"/>
                </a:xfrm>
                <a:prstGeom prst="rect">
                  <a:avLst/>
                </a:prstGeom>
              </p:spPr>
            </p:pic>
            <p:pic>
              <p:nvPicPr>
                <p:cNvPr id="186" name="Image 185">
                  <a:extLst>
                    <a:ext uri="{FF2B5EF4-FFF2-40B4-BE49-F238E27FC236}">
                      <a16:creationId xmlns:a16="http://schemas.microsoft.com/office/drawing/2014/main" id="{572600DD-800B-4390-B17C-F535D7CA5430}"/>
                    </a:ext>
                  </a:extLst>
                </p:cNvPr>
                <p:cNvPicPr>
                  <a:picLocks noChangeAspect="1"/>
                </p:cNvPicPr>
                <p:nvPr/>
              </p:nvPicPr>
              <p:blipFill>
                <a:blip r:embed="rId4"/>
                <a:stretch>
                  <a:fillRect/>
                </a:stretch>
              </p:blipFill>
              <p:spPr>
                <a:xfrm>
                  <a:off x="6371330" y="1542209"/>
                  <a:ext cx="576064" cy="821699"/>
                </a:xfrm>
                <a:prstGeom prst="rect">
                  <a:avLst/>
                </a:prstGeom>
              </p:spPr>
            </p:pic>
            <p:pic>
              <p:nvPicPr>
                <p:cNvPr id="187" name="Image 186">
                  <a:extLst>
                    <a:ext uri="{FF2B5EF4-FFF2-40B4-BE49-F238E27FC236}">
                      <a16:creationId xmlns:a16="http://schemas.microsoft.com/office/drawing/2014/main" id="{BB2C78D0-25FE-4FDF-8909-0355C17172EB}"/>
                    </a:ext>
                  </a:extLst>
                </p:cNvPr>
                <p:cNvPicPr>
                  <a:picLocks noChangeAspect="1"/>
                </p:cNvPicPr>
                <p:nvPr/>
              </p:nvPicPr>
              <p:blipFill>
                <a:blip r:embed="rId4"/>
                <a:stretch>
                  <a:fillRect/>
                </a:stretch>
              </p:blipFill>
              <p:spPr>
                <a:xfrm>
                  <a:off x="6984487" y="1550887"/>
                  <a:ext cx="576064" cy="821699"/>
                </a:xfrm>
                <a:prstGeom prst="rect">
                  <a:avLst/>
                </a:prstGeom>
              </p:spPr>
            </p:pic>
            <p:pic>
              <p:nvPicPr>
                <p:cNvPr id="188" name="Image 187">
                  <a:extLst>
                    <a:ext uri="{FF2B5EF4-FFF2-40B4-BE49-F238E27FC236}">
                      <a16:creationId xmlns:a16="http://schemas.microsoft.com/office/drawing/2014/main" id="{DEB1E846-A7B3-4B6D-BB74-1A2075585397}"/>
                    </a:ext>
                  </a:extLst>
                </p:cNvPr>
                <p:cNvPicPr>
                  <a:picLocks noChangeAspect="1"/>
                </p:cNvPicPr>
                <p:nvPr/>
              </p:nvPicPr>
              <p:blipFill>
                <a:blip r:embed="rId4"/>
                <a:stretch>
                  <a:fillRect/>
                </a:stretch>
              </p:blipFill>
              <p:spPr>
                <a:xfrm>
                  <a:off x="7599280" y="1549155"/>
                  <a:ext cx="576064" cy="821699"/>
                </a:xfrm>
                <a:prstGeom prst="rect">
                  <a:avLst/>
                </a:prstGeom>
              </p:spPr>
            </p:pic>
            <p:pic>
              <p:nvPicPr>
                <p:cNvPr id="189" name="Image 188">
                  <a:extLst>
                    <a:ext uri="{FF2B5EF4-FFF2-40B4-BE49-F238E27FC236}">
                      <a16:creationId xmlns:a16="http://schemas.microsoft.com/office/drawing/2014/main" id="{F4F081AF-4B98-492D-BEC9-4510B735EFA7}"/>
                    </a:ext>
                  </a:extLst>
                </p:cNvPr>
                <p:cNvPicPr>
                  <a:picLocks noChangeAspect="1"/>
                </p:cNvPicPr>
                <p:nvPr/>
              </p:nvPicPr>
              <p:blipFill>
                <a:blip r:embed="rId4"/>
                <a:stretch>
                  <a:fillRect/>
                </a:stretch>
              </p:blipFill>
              <p:spPr>
                <a:xfrm>
                  <a:off x="8266230" y="1507771"/>
                  <a:ext cx="576064" cy="821699"/>
                </a:xfrm>
                <a:prstGeom prst="rect">
                  <a:avLst/>
                </a:prstGeom>
              </p:spPr>
            </p:pic>
          </p:grpSp>
          <p:grpSp>
            <p:nvGrpSpPr>
              <p:cNvPr id="190" name="Groupe 189">
                <a:extLst>
                  <a:ext uri="{FF2B5EF4-FFF2-40B4-BE49-F238E27FC236}">
                    <a16:creationId xmlns:a16="http://schemas.microsoft.com/office/drawing/2014/main" id="{E4E11392-AC24-4BB8-91A9-546B698AA462}"/>
                  </a:ext>
                </a:extLst>
              </p:cNvPr>
              <p:cNvGrpSpPr/>
              <p:nvPr/>
            </p:nvGrpSpPr>
            <p:grpSpPr>
              <a:xfrm>
                <a:off x="5146478" y="2364040"/>
                <a:ext cx="3676017" cy="880553"/>
                <a:chOff x="5166277" y="1507771"/>
                <a:chExt cx="3676017" cy="880553"/>
              </a:xfrm>
            </p:grpSpPr>
            <p:pic>
              <p:nvPicPr>
                <p:cNvPr id="191" name="Image 190">
                  <a:extLst>
                    <a:ext uri="{FF2B5EF4-FFF2-40B4-BE49-F238E27FC236}">
                      <a16:creationId xmlns:a16="http://schemas.microsoft.com/office/drawing/2014/main" id="{2459C1CE-6B92-4066-B1F6-6D35DFA8580F}"/>
                    </a:ext>
                  </a:extLst>
                </p:cNvPr>
                <p:cNvPicPr>
                  <a:picLocks noChangeAspect="1"/>
                </p:cNvPicPr>
                <p:nvPr/>
              </p:nvPicPr>
              <p:blipFill>
                <a:blip r:embed="rId4"/>
                <a:stretch>
                  <a:fillRect/>
                </a:stretch>
              </p:blipFill>
              <p:spPr>
                <a:xfrm>
                  <a:off x="5776325" y="1566625"/>
                  <a:ext cx="576064" cy="821699"/>
                </a:xfrm>
                <a:prstGeom prst="rect">
                  <a:avLst/>
                </a:prstGeom>
              </p:spPr>
            </p:pic>
            <p:pic>
              <p:nvPicPr>
                <p:cNvPr id="192" name="Image 191">
                  <a:extLst>
                    <a:ext uri="{FF2B5EF4-FFF2-40B4-BE49-F238E27FC236}">
                      <a16:creationId xmlns:a16="http://schemas.microsoft.com/office/drawing/2014/main" id="{33D47781-A19B-4A5B-A0DD-9C5FADE1D36E}"/>
                    </a:ext>
                  </a:extLst>
                </p:cNvPr>
                <p:cNvPicPr>
                  <a:picLocks noChangeAspect="1"/>
                </p:cNvPicPr>
                <p:nvPr/>
              </p:nvPicPr>
              <p:blipFill>
                <a:blip r:embed="rId4"/>
                <a:stretch>
                  <a:fillRect/>
                </a:stretch>
              </p:blipFill>
              <p:spPr>
                <a:xfrm>
                  <a:off x="5166277" y="1566625"/>
                  <a:ext cx="576064" cy="821699"/>
                </a:xfrm>
                <a:prstGeom prst="rect">
                  <a:avLst/>
                </a:prstGeom>
              </p:spPr>
            </p:pic>
            <p:pic>
              <p:nvPicPr>
                <p:cNvPr id="193" name="Image 192">
                  <a:extLst>
                    <a:ext uri="{FF2B5EF4-FFF2-40B4-BE49-F238E27FC236}">
                      <a16:creationId xmlns:a16="http://schemas.microsoft.com/office/drawing/2014/main" id="{627C6B77-F57B-4BE7-B8A2-72136D55B958}"/>
                    </a:ext>
                  </a:extLst>
                </p:cNvPr>
                <p:cNvPicPr>
                  <a:picLocks noChangeAspect="1"/>
                </p:cNvPicPr>
                <p:nvPr/>
              </p:nvPicPr>
              <p:blipFill>
                <a:blip r:embed="rId4"/>
                <a:stretch>
                  <a:fillRect/>
                </a:stretch>
              </p:blipFill>
              <p:spPr>
                <a:xfrm>
                  <a:off x="6371330" y="1542209"/>
                  <a:ext cx="576064" cy="821699"/>
                </a:xfrm>
                <a:prstGeom prst="rect">
                  <a:avLst/>
                </a:prstGeom>
              </p:spPr>
            </p:pic>
            <p:pic>
              <p:nvPicPr>
                <p:cNvPr id="194" name="Image 193">
                  <a:extLst>
                    <a:ext uri="{FF2B5EF4-FFF2-40B4-BE49-F238E27FC236}">
                      <a16:creationId xmlns:a16="http://schemas.microsoft.com/office/drawing/2014/main" id="{90FBF03E-6932-424E-8DD5-454BF3C4AD1F}"/>
                    </a:ext>
                  </a:extLst>
                </p:cNvPr>
                <p:cNvPicPr>
                  <a:picLocks noChangeAspect="1"/>
                </p:cNvPicPr>
                <p:nvPr/>
              </p:nvPicPr>
              <p:blipFill>
                <a:blip r:embed="rId4"/>
                <a:stretch>
                  <a:fillRect/>
                </a:stretch>
              </p:blipFill>
              <p:spPr>
                <a:xfrm>
                  <a:off x="6984487" y="1550887"/>
                  <a:ext cx="576064" cy="821699"/>
                </a:xfrm>
                <a:prstGeom prst="rect">
                  <a:avLst/>
                </a:prstGeom>
              </p:spPr>
            </p:pic>
            <p:pic>
              <p:nvPicPr>
                <p:cNvPr id="195" name="Image 194">
                  <a:extLst>
                    <a:ext uri="{FF2B5EF4-FFF2-40B4-BE49-F238E27FC236}">
                      <a16:creationId xmlns:a16="http://schemas.microsoft.com/office/drawing/2014/main" id="{FE0AD639-5C9A-4CF4-8A09-5C121496EFB5}"/>
                    </a:ext>
                  </a:extLst>
                </p:cNvPr>
                <p:cNvPicPr>
                  <a:picLocks noChangeAspect="1"/>
                </p:cNvPicPr>
                <p:nvPr/>
              </p:nvPicPr>
              <p:blipFill>
                <a:blip r:embed="rId4"/>
                <a:stretch>
                  <a:fillRect/>
                </a:stretch>
              </p:blipFill>
              <p:spPr>
                <a:xfrm>
                  <a:off x="7599280" y="1549155"/>
                  <a:ext cx="576064" cy="821699"/>
                </a:xfrm>
                <a:prstGeom prst="rect">
                  <a:avLst/>
                </a:prstGeom>
              </p:spPr>
            </p:pic>
            <p:pic>
              <p:nvPicPr>
                <p:cNvPr id="196" name="Image 195">
                  <a:extLst>
                    <a:ext uri="{FF2B5EF4-FFF2-40B4-BE49-F238E27FC236}">
                      <a16:creationId xmlns:a16="http://schemas.microsoft.com/office/drawing/2014/main" id="{36B2F6D6-B516-4397-B510-15B574CCF51F}"/>
                    </a:ext>
                  </a:extLst>
                </p:cNvPr>
                <p:cNvPicPr>
                  <a:picLocks noChangeAspect="1"/>
                </p:cNvPicPr>
                <p:nvPr/>
              </p:nvPicPr>
              <p:blipFill>
                <a:blip r:embed="rId4"/>
                <a:stretch>
                  <a:fillRect/>
                </a:stretch>
              </p:blipFill>
              <p:spPr>
                <a:xfrm>
                  <a:off x="8266230" y="1507771"/>
                  <a:ext cx="576064" cy="821699"/>
                </a:xfrm>
                <a:prstGeom prst="rect">
                  <a:avLst/>
                </a:prstGeom>
              </p:spPr>
            </p:pic>
          </p:grpSp>
          <p:grpSp>
            <p:nvGrpSpPr>
              <p:cNvPr id="197" name="Groupe 196">
                <a:extLst>
                  <a:ext uri="{FF2B5EF4-FFF2-40B4-BE49-F238E27FC236}">
                    <a16:creationId xmlns:a16="http://schemas.microsoft.com/office/drawing/2014/main" id="{7212F7EF-9E8E-412C-8429-161D695D9C39}"/>
                  </a:ext>
                </a:extLst>
              </p:cNvPr>
              <p:cNvGrpSpPr/>
              <p:nvPr/>
            </p:nvGrpSpPr>
            <p:grpSpPr>
              <a:xfrm>
                <a:off x="5146478" y="4114159"/>
                <a:ext cx="3676017" cy="880553"/>
                <a:chOff x="5166277" y="1507771"/>
                <a:chExt cx="3676017" cy="880553"/>
              </a:xfrm>
            </p:grpSpPr>
            <p:pic>
              <p:nvPicPr>
                <p:cNvPr id="198" name="Image 197">
                  <a:extLst>
                    <a:ext uri="{FF2B5EF4-FFF2-40B4-BE49-F238E27FC236}">
                      <a16:creationId xmlns:a16="http://schemas.microsoft.com/office/drawing/2014/main" id="{15CA5262-FB87-4917-B78B-43DB038A77A0}"/>
                    </a:ext>
                  </a:extLst>
                </p:cNvPr>
                <p:cNvPicPr>
                  <a:picLocks noChangeAspect="1"/>
                </p:cNvPicPr>
                <p:nvPr/>
              </p:nvPicPr>
              <p:blipFill>
                <a:blip r:embed="rId4"/>
                <a:stretch>
                  <a:fillRect/>
                </a:stretch>
              </p:blipFill>
              <p:spPr>
                <a:xfrm>
                  <a:off x="5776325" y="1566625"/>
                  <a:ext cx="576064" cy="821699"/>
                </a:xfrm>
                <a:prstGeom prst="rect">
                  <a:avLst/>
                </a:prstGeom>
              </p:spPr>
            </p:pic>
            <p:pic>
              <p:nvPicPr>
                <p:cNvPr id="199" name="Image 198">
                  <a:extLst>
                    <a:ext uri="{FF2B5EF4-FFF2-40B4-BE49-F238E27FC236}">
                      <a16:creationId xmlns:a16="http://schemas.microsoft.com/office/drawing/2014/main" id="{A2CDD0B7-C206-434E-8F51-3A0C01247396}"/>
                    </a:ext>
                  </a:extLst>
                </p:cNvPr>
                <p:cNvPicPr>
                  <a:picLocks noChangeAspect="1"/>
                </p:cNvPicPr>
                <p:nvPr/>
              </p:nvPicPr>
              <p:blipFill>
                <a:blip r:embed="rId4"/>
                <a:stretch>
                  <a:fillRect/>
                </a:stretch>
              </p:blipFill>
              <p:spPr>
                <a:xfrm>
                  <a:off x="5166277" y="1566625"/>
                  <a:ext cx="576064" cy="821699"/>
                </a:xfrm>
                <a:prstGeom prst="rect">
                  <a:avLst/>
                </a:prstGeom>
              </p:spPr>
            </p:pic>
            <p:pic>
              <p:nvPicPr>
                <p:cNvPr id="200" name="Image 199">
                  <a:extLst>
                    <a:ext uri="{FF2B5EF4-FFF2-40B4-BE49-F238E27FC236}">
                      <a16:creationId xmlns:a16="http://schemas.microsoft.com/office/drawing/2014/main" id="{F06F0504-D845-4C47-89BE-A873673D6DA2}"/>
                    </a:ext>
                  </a:extLst>
                </p:cNvPr>
                <p:cNvPicPr>
                  <a:picLocks noChangeAspect="1"/>
                </p:cNvPicPr>
                <p:nvPr/>
              </p:nvPicPr>
              <p:blipFill>
                <a:blip r:embed="rId4"/>
                <a:stretch>
                  <a:fillRect/>
                </a:stretch>
              </p:blipFill>
              <p:spPr>
                <a:xfrm>
                  <a:off x="6371330" y="1542209"/>
                  <a:ext cx="576064" cy="821699"/>
                </a:xfrm>
                <a:prstGeom prst="rect">
                  <a:avLst/>
                </a:prstGeom>
              </p:spPr>
            </p:pic>
            <p:pic>
              <p:nvPicPr>
                <p:cNvPr id="201" name="Image 200">
                  <a:extLst>
                    <a:ext uri="{FF2B5EF4-FFF2-40B4-BE49-F238E27FC236}">
                      <a16:creationId xmlns:a16="http://schemas.microsoft.com/office/drawing/2014/main" id="{FCCBDF43-1898-412C-BEA5-EE61F565EB50}"/>
                    </a:ext>
                  </a:extLst>
                </p:cNvPr>
                <p:cNvPicPr>
                  <a:picLocks noChangeAspect="1"/>
                </p:cNvPicPr>
                <p:nvPr/>
              </p:nvPicPr>
              <p:blipFill>
                <a:blip r:embed="rId4"/>
                <a:stretch>
                  <a:fillRect/>
                </a:stretch>
              </p:blipFill>
              <p:spPr>
                <a:xfrm>
                  <a:off x="6984487" y="1550887"/>
                  <a:ext cx="576064" cy="821699"/>
                </a:xfrm>
                <a:prstGeom prst="rect">
                  <a:avLst/>
                </a:prstGeom>
              </p:spPr>
            </p:pic>
            <p:pic>
              <p:nvPicPr>
                <p:cNvPr id="202" name="Image 201">
                  <a:extLst>
                    <a:ext uri="{FF2B5EF4-FFF2-40B4-BE49-F238E27FC236}">
                      <a16:creationId xmlns:a16="http://schemas.microsoft.com/office/drawing/2014/main" id="{0DE841EB-D663-4B71-81D4-22C03A8CCEC5}"/>
                    </a:ext>
                  </a:extLst>
                </p:cNvPr>
                <p:cNvPicPr>
                  <a:picLocks noChangeAspect="1"/>
                </p:cNvPicPr>
                <p:nvPr/>
              </p:nvPicPr>
              <p:blipFill>
                <a:blip r:embed="rId4"/>
                <a:stretch>
                  <a:fillRect/>
                </a:stretch>
              </p:blipFill>
              <p:spPr>
                <a:xfrm>
                  <a:off x="7599280" y="1549155"/>
                  <a:ext cx="576064" cy="821699"/>
                </a:xfrm>
                <a:prstGeom prst="rect">
                  <a:avLst/>
                </a:prstGeom>
              </p:spPr>
            </p:pic>
            <p:pic>
              <p:nvPicPr>
                <p:cNvPr id="203" name="Image 202">
                  <a:extLst>
                    <a:ext uri="{FF2B5EF4-FFF2-40B4-BE49-F238E27FC236}">
                      <a16:creationId xmlns:a16="http://schemas.microsoft.com/office/drawing/2014/main" id="{5643CB67-76F4-4472-86C9-DDD4A0A0FDC2}"/>
                    </a:ext>
                  </a:extLst>
                </p:cNvPr>
                <p:cNvPicPr>
                  <a:picLocks noChangeAspect="1"/>
                </p:cNvPicPr>
                <p:nvPr/>
              </p:nvPicPr>
              <p:blipFill>
                <a:blip r:embed="rId4"/>
                <a:stretch>
                  <a:fillRect/>
                </a:stretch>
              </p:blipFill>
              <p:spPr>
                <a:xfrm>
                  <a:off x="8266230" y="1507771"/>
                  <a:ext cx="576064" cy="821699"/>
                </a:xfrm>
                <a:prstGeom prst="rect">
                  <a:avLst/>
                </a:prstGeom>
              </p:spPr>
            </p:pic>
          </p:grpSp>
          <p:grpSp>
            <p:nvGrpSpPr>
              <p:cNvPr id="204" name="Groupe 203">
                <a:extLst>
                  <a:ext uri="{FF2B5EF4-FFF2-40B4-BE49-F238E27FC236}">
                    <a16:creationId xmlns:a16="http://schemas.microsoft.com/office/drawing/2014/main" id="{999B7D69-26DE-47BE-8485-D444398D687F}"/>
                  </a:ext>
                </a:extLst>
              </p:cNvPr>
              <p:cNvGrpSpPr/>
              <p:nvPr/>
            </p:nvGrpSpPr>
            <p:grpSpPr>
              <a:xfrm>
                <a:off x="5146478" y="4983858"/>
                <a:ext cx="3676017" cy="880553"/>
                <a:chOff x="5166277" y="1507771"/>
                <a:chExt cx="3676017" cy="880553"/>
              </a:xfrm>
            </p:grpSpPr>
            <p:pic>
              <p:nvPicPr>
                <p:cNvPr id="205" name="Image 204">
                  <a:extLst>
                    <a:ext uri="{FF2B5EF4-FFF2-40B4-BE49-F238E27FC236}">
                      <a16:creationId xmlns:a16="http://schemas.microsoft.com/office/drawing/2014/main" id="{28A31C58-DAC2-4318-89FA-4915EA80647E}"/>
                    </a:ext>
                  </a:extLst>
                </p:cNvPr>
                <p:cNvPicPr>
                  <a:picLocks noChangeAspect="1"/>
                </p:cNvPicPr>
                <p:nvPr/>
              </p:nvPicPr>
              <p:blipFill>
                <a:blip r:embed="rId4"/>
                <a:stretch>
                  <a:fillRect/>
                </a:stretch>
              </p:blipFill>
              <p:spPr>
                <a:xfrm>
                  <a:off x="5776325" y="1566625"/>
                  <a:ext cx="576064" cy="821699"/>
                </a:xfrm>
                <a:prstGeom prst="rect">
                  <a:avLst/>
                </a:prstGeom>
              </p:spPr>
            </p:pic>
            <p:pic>
              <p:nvPicPr>
                <p:cNvPr id="206" name="Image 205">
                  <a:extLst>
                    <a:ext uri="{FF2B5EF4-FFF2-40B4-BE49-F238E27FC236}">
                      <a16:creationId xmlns:a16="http://schemas.microsoft.com/office/drawing/2014/main" id="{2519E9CB-7E8B-49AF-BB1D-F7AD3255BAD3}"/>
                    </a:ext>
                  </a:extLst>
                </p:cNvPr>
                <p:cNvPicPr>
                  <a:picLocks noChangeAspect="1"/>
                </p:cNvPicPr>
                <p:nvPr/>
              </p:nvPicPr>
              <p:blipFill>
                <a:blip r:embed="rId4"/>
                <a:stretch>
                  <a:fillRect/>
                </a:stretch>
              </p:blipFill>
              <p:spPr>
                <a:xfrm>
                  <a:off x="5166277" y="1566625"/>
                  <a:ext cx="576064" cy="821699"/>
                </a:xfrm>
                <a:prstGeom prst="rect">
                  <a:avLst/>
                </a:prstGeom>
              </p:spPr>
            </p:pic>
            <p:pic>
              <p:nvPicPr>
                <p:cNvPr id="207" name="Image 206">
                  <a:extLst>
                    <a:ext uri="{FF2B5EF4-FFF2-40B4-BE49-F238E27FC236}">
                      <a16:creationId xmlns:a16="http://schemas.microsoft.com/office/drawing/2014/main" id="{CC5C69DE-D1D1-40A0-AB0A-1A082892C6F2}"/>
                    </a:ext>
                  </a:extLst>
                </p:cNvPr>
                <p:cNvPicPr>
                  <a:picLocks noChangeAspect="1"/>
                </p:cNvPicPr>
                <p:nvPr/>
              </p:nvPicPr>
              <p:blipFill>
                <a:blip r:embed="rId4"/>
                <a:stretch>
                  <a:fillRect/>
                </a:stretch>
              </p:blipFill>
              <p:spPr>
                <a:xfrm>
                  <a:off x="6371330" y="1542209"/>
                  <a:ext cx="576064" cy="821699"/>
                </a:xfrm>
                <a:prstGeom prst="rect">
                  <a:avLst/>
                </a:prstGeom>
              </p:spPr>
            </p:pic>
            <p:pic>
              <p:nvPicPr>
                <p:cNvPr id="208" name="Image 207">
                  <a:extLst>
                    <a:ext uri="{FF2B5EF4-FFF2-40B4-BE49-F238E27FC236}">
                      <a16:creationId xmlns:a16="http://schemas.microsoft.com/office/drawing/2014/main" id="{E439AC49-E948-4776-B4EC-5D120D3D3B42}"/>
                    </a:ext>
                  </a:extLst>
                </p:cNvPr>
                <p:cNvPicPr>
                  <a:picLocks noChangeAspect="1"/>
                </p:cNvPicPr>
                <p:nvPr/>
              </p:nvPicPr>
              <p:blipFill>
                <a:blip r:embed="rId4"/>
                <a:stretch>
                  <a:fillRect/>
                </a:stretch>
              </p:blipFill>
              <p:spPr>
                <a:xfrm>
                  <a:off x="6984487" y="1550887"/>
                  <a:ext cx="576064" cy="821699"/>
                </a:xfrm>
                <a:prstGeom prst="rect">
                  <a:avLst/>
                </a:prstGeom>
              </p:spPr>
            </p:pic>
            <p:pic>
              <p:nvPicPr>
                <p:cNvPr id="209" name="Image 208">
                  <a:extLst>
                    <a:ext uri="{FF2B5EF4-FFF2-40B4-BE49-F238E27FC236}">
                      <a16:creationId xmlns:a16="http://schemas.microsoft.com/office/drawing/2014/main" id="{ABA2BF3B-0B71-470F-A021-59C424826B57}"/>
                    </a:ext>
                  </a:extLst>
                </p:cNvPr>
                <p:cNvPicPr>
                  <a:picLocks noChangeAspect="1"/>
                </p:cNvPicPr>
                <p:nvPr/>
              </p:nvPicPr>
              <p:blipFill>
                <a:blip r:embed="rId4"/>
                <a:stretch>
                  <a:fillRect/>
                </a:stretch>
              </p:blipFill>
              <p:spPr>
                <a:xfrm>
                  <a:off x="7599280" y="1549155"/>
                  <a:ext cx="576064" cy="821699"/>
                </a:xfrm>
                <a:prstGeom prst="rect">
                  <a:avLst/>
                </a:prstGeom>
              </p:spPr>
            </p:pic>
            <p:pic>
              <p:nvPicPr>
                <p:cNvPr id="210" name="Image 209">
                  <a:extLst>
                    <a:ext uri="{FF2B5EF4-FFF2-40B4-BE49-F238E27FC236}">
                      <a16:creationId xmlns:a16="http://schemas.microsoft.com/office/drawing/2014/main" id="{EF3F1F4E-08C1-41C3-8412-E524F7875A96}"/>
                    </a:ext>
                  </a:extLst>
                </p:cNvPr>
                <p:cNvPicPr>
                  <a:picLocks noChangeAspect="1"/>
                </p:cNvPicPr>
                <p:nvPr/>
              </p:nvPicPr>
              <p:blipFill>
                <a:blip r:embed="rId4"/>
                <a:stretch>
                  <a:fillRect/>
                </a:stretch>
              </p:blipFill>
              <p:spPr>
                <a:xfrm>
                  <a:off x="8266230" y="1507771"/>
                  <a:ext cx="576064" cy="821699"/>
                </a:xfrm>
                <a:prstGeom prst="rect">
                  <a:avLst/>
                </a:prstGeom>
              </p:spPr>
            </p:pic>
          </p:grpSp>
        </p:grpSp>
        <p:sp>
          <p:nvSpPr>
            <p:cNvPr id="216" name="ZoneTexte 215">
              <a:extLst>
                <a:ext uri="{FF2B5EF4-FFF2-40B4-BE49-F238E27FC236}">
                  <a16:creationId xmlns:a16="http://schemas.microsoft.com/office/drawing/2014/main" id="{EDC60FE5-6F3F-42DA-994B-048ACAC7FA2C}"/>
                </a:ext>
              </a:extLst>
            </p:cNvPr>
            <p:cNvSpPr txBox="1"/>
            <p:nvPr/>
          </p:nvSpPr>
          <p:spPr>
            <a:xfrm>
              <a:off x="3454472" y="3123292"/>
              <a:ext cx="3621664" cy="1247627"/>
            </a:xfrm>
            <a:prstGeom prst="rect">
              <a:avLst/>
            </a:prstGeom>
            <a:solidFill>
              <a:srgbClr val="FFFFFF">
                <a:alpha val="50196"/>
              </a:srgbClr>
            </a:solidFill>
          </p:spPr>
          <p:txBody>
            <a:bodyPr wrap="square" rtlCol="0">
              <a:spAutoFit/>
            </a:bodyPr>
            <a:lstStyle/>
            <a:p>
              <a:pPr algn="ctr"/>
              <a:r>
                <a:rPr lang="fr-FR" dirty="0">
                  <a:solidFill>
                    <a:srgbClr val="333399"/>
                  </a:solidFill>
                  <a:latin typeface="Trebuchet MS" panose="020B0603020202020204" pitchFamily="34" charset="0"/>
                </a:rPr>
                <a:t>87 arrêtés d'autorisations par service en cumul par unité de gestion et en cumul tous ouvrages confondus</a:t>
              </a:r>
            </a:p>
          </p:txBody>
        </p:sp>
      </p:grpSp>
      <p:sp>
        <p:nvSpPr>
          <p:cNvPr id="22" name="Forme libre : forme 21">
            <a:extLst>
              <a:ext uri="{FF2B5EF4-FFF2-40B4-BE49-F238E27FC236}">
                <a16:creationId xmlns:a16="http://schemas.microsoft.com/office/drawing/2014/main" id="{1D497B31-8638-4337-AC74-C2D00896B52E}"/>
              </a:ext>
            </a:extLst>
          </p:cNvPr>
          <p:cNvSpPr/>
          <p:nvPr/>
        </p:nvSpPr>
        <p:spPr>
          <a:xfrm>
            <a:off x="1436914" y="2272565"/>
            <a:ext cx="2647406" cy="897355"/>
          </a:xfrm>
          <a:custGeom>
            <a:avLst/>
            <a:gdLst>
              <a:gd name="connsiteX0" fmla="*/ 0 w 2647406"/>
              <a:gd name="connsiteY0" fmla="*/ 897355 h 897355"/>
              <a:gd name="connsiteX1" fmla="*/ 1280160 w 2647406"/>
              <a:gd name="connsiteY1" fmla="*/ 372 h 897355"/>
              <a:gd name="connsiteX2" fmla="*/ 2647406 w 2647406"/>
              <a:gd name="connsiteY2" fmla="*/ 810269 h 897355"/>
            </a:gdLst>
            <a:ahLst/>
            <a:cxnLst>
              <a:cxn ang="0">
                <a:pos x="connsiteX0" y="connsiteY0"/>
              </a:cxn>
              <a:cxn ang="0">
                <a:pos x="connsiteX1" y="connsiteY1"/>
              </a:cxn>
              <a:cxn ang="0">
                <a:pos x="connsiteX2" y="connsiteY2"/>
              </a:cxn>
            </a:cxnLst>
            <a:rect l="l" t="t" r="r" b="b"/>
            <a:pathLst>
              <a:path w="2647406" h="897355">
                <a:moveTo>
                  <a:pt x="0" y="897355"/>
                </a:moveTo>
                <a:cubicBezTo>
                  <a:pt x="419463" y="456120"/>
                  <a:pt x="838926" y="14886"/>
                  <a:pt x="1280160" y="372"/>
                </a:cubicBezTo>
                <a:cubicBezTo>
                  <a:pt x="1721394" y="-14142"/>
                  <a:pt x="2184400" y="398063"/>
                  <a:pt x="2647406" y="810269"/>
                </a:cubicBezTo>
              </a:path>
            </a:pathLst>
          </a:cu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3" name="Forme libre : forme 22">
            <a:extLst>
              <a:ext uri="{FF2B5EF4-FFF2-40B4-BE49-F238E27FC236}">
                <a16:creationId xmlns:a16="http://schemas.microsoft.com/office/drawing/2014/main" id="{7D233A2A-91B0-4D55-B679-B38ECFFA12E7}"/>
              </a:ext>
            </a:extLst>
          </p:cNvPr>
          <p:cNvSpPr/>
          <p:nvPr/>
        </p:nvSpPr>
        <p:spPr>
          <a:xfrm>
            <a:off x="1445623" y="2002459"/>
            <a:ext cx="5878286" cy="1150044"/>
          </a:xfrm>
          <a:custGeom>
            <a:avLst/>
            <a:gdLst>
              <a:gd name="connsiteX0" fmla="*/ 0 w 5878286"/>
              <a:gd name="connsiteY0" fmla="*/ 1150044 h 1150044"/>
              <a:gd name="connsiteX1" fmla="*/ 3631474 w 5878286"/>
              <a:gd name="connsiteY1" fmla="*/ 512 h 1150044"/>
              <a:gd name="connsiteX2" fmla="*/ 5878286 w 5878286"/>
              <a:gd name="connsiteY2" fmla="*/ 1001998 h 1150044"/>
            </a:gdLst>
            <a:ahLst/>
            <a:cxnLst>
              <a:cxn ang="0">
                <a:pos x="connsiteX0" y="connsiteY0"/>
              </a:cxn>
              <a:cxn ang="0">
                <a:pos x="connsiteX1" y="connsiteY1"/>
              </a:cxn>
              <a:cxn ang="0">
                <a:pos x="connsiteX2" y="connsiteY2"/>
              </a:cxn>
            </a:cxnLst>
            <a:rect l="l" t="t" r="r" b="b"/>
            <a:pathLst>
              <a:path w="5878286" h="1150044">
                <a:moveTo>
                  <a:pt x="0" y="1150044"/>
                </a:moveTo>
                <a:cubicBezTo>
                  <a:pt x="1325880" y="587615"/>
                  <a:pt x="2651760" y="25186"/>
                  <a:pt x="3631474" y="512"/>
                </a:cubicBezTo>
                <a:cubicBezTo>
                  <a:pt x="4611188" y="-24162"/>
                  <a:pt x="5513978" y="849598"/>
                  <a:pt x="5878286" y="1001998"/>
                </a:cubicBezTo>
              </a:path>
            </a:pathLst>
          </a:cu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2822309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22"/>
                                        </p:tgtEl>
                                      </p:cBhvr>
                                    </p:animEffect>
                                    <p:set>
                                      <p:cBhvr>
                                        <p:cTn id="7" dur="1" fill="hold">
                                          <p:stCondLst>
                                            <p:cond delay="999"/>
                                          </p:stCondLst>
                                        </p:cTn>
                                        <p:tgtEl>
                                          <p:spTgt spid="22"/>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21"/>
                                        </p:tgtEl>
                                      </p:cBhvr>
                                    </p:animEffect>
                                    <p:set>
                                      <p:cBhvr>
                                        <p:cTn id="10" dur="1" fill="hold">
                                          <p:stCondLst>
                                            <p:cond delay="999"/>
                                          </p:stCondLst>
                                        </p:cTn>
                                        <p:tgtEl>
                                          <p:spTgt spid="21"/>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3"/>
                                        </p:tgtEl>
                                        <p:attrNameLst>
                                          <p:attrName>style.visibility</p:attrName>
                                        </p:attrNameLst>
                                      </p:cBhvr>
                                      <p:to>
                                        <p:strVal val="visible"/>
                                      </p:to>
                                    </p:set>
                                    <p:animEffect transition="in" filter="fade">
                                      <p:cBhvr>
                                        <p:cTn id="16" dur="1000"/>
                                        <p:tgtEl>
                                          <p:spTgt spid="213"/>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animBg="1"/>
      <p:bldP spid="22" grpId="0" animBg="1"/>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CD94559-ABF8-4D05-AFDC-A82A9FDEF800}"/>
              </a:ext>
            </a:extLst>
          </p:cNvPr>
          <p:cNvSpPr>
            <a:spLocks noGrp="1"/>
          </p:cNvSpPr>
          <p:nvPr>
            <p:ph type="sldNum" sz="quarter" idx="12"/>
          </p:nvPr>
        </p:nvSpPr>
        <p:spPr/>
        <p:txBody>
          <a:bodyPr/>
          <a:lstStyle/>
          <a:p>
            <a:fld id="{A69E00E3-DEE3-4217-B4F6-3EC050798811}" type="slidenum">
              <a:rPr lang="fr-FR" smtClean="0"/>
              <a:t>3</a:t>
            </a:fld>
            <a:endParaRPr lang="fr-FR" dirty="0"/>
          </a:p>
        </p:txBody>
      </p:sp>
      <p:sp>
        <p:nvSpPr>
          <p:cNvPr id="3" name="Rectangle 3">
            <a:extLst>
              <a:ext uri="{FF2B5EF4-FFF2-40B4-BE49-F238E27FC236}">
                <a16:creationId xmlns:a16="http://schemas.microsoft.com/office/drawing/2014/main" id="{0831E261-1532-4FE1-B64B-2B8E98C2B8D1}"/>
              </a:ext>
            </a:extLst>
          </p:cNvPr>
          <p:cNvSpPr>
            <a:spLocks noChangeArrowheads="1"/>
          </p:cNvSpPr>
          <p:nvPr/>
        </p:nvSpPr>
        <p:spPr bwMode="auto">
          <a:xfrm>
            <a:off x="279120" y="1401627"/>
            <a:ext cx="8640960" cy="5159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algn="just" eaLnBrk="0" hangingPunct="0">
              <a:spcBef>
                <a:spcPts val="600"/>
              </a:spcBef>
              <a:buClr>
                <a:schemeClr val="accent6">
                  <a:lumMod val="75000"/>
                </a:schemeClr>
              </a:buClr>
              <a:buSzPct val="150000"/>
              <a:defRPr/>
            </a:pPr>
            <a:r>
              <a:rPr lang="fr-FR" altLang="fr-FR" sz="2000" dirty="0">
                <a:solidFill>
                  <a:srgbClr val="0077D4"/>
                </a:solidFill>
              </a:rPr>
              <a:t>Avril-mai 2021 :</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r>
              <a:rPr lang="fr-FR" altLang="fr-FR" sz="2000" dirty="0">
                <a:solidFill>
                  <a:srgbClr val="0077D4"/>
                </a:solidFill>
              </a:rPr>
              <a:t>travail en commun DDTM – EPTB pour :</a:t>
            </a:r>
          </a:p>
          <a:p>
            <a:pPr marL="1257300" lvl="2" indent="-342900" algn="just" eaLnBrk="0" hangingPunct="0">
              <a:buClr>
                <a:schemeClr val="accent6">
                  <a:lumMod val="75000"/>
                </a:schemeClr>
              </a:buClr>
              <a:buSzPct val="100000"/>
              <a:buFont typeface="Wingdings" panose="05000000000000000000" pitchFamily="2" charset="2"/>
              <a:buChar char="ü"/>
              <a:defRPr/>
            </a:pPr>
            <a:r>
              <a:rPr lang="fr-FR" altLang="fr-FR" dirty="0">
                <a:solidFill>
                  <a:srgbClr val="0077D4"/>
                </a:solidFill>
              </a:rPr>
              <a:t>évaluer les volumes d'autorisations par service et par unité de gestion</a:t>
            </a:r>
          </a:p>
          <a:p>
            <a:pPr marL="1257300" lvl="2" indent="-342900" algn="just" eaLnBrk="0" hangingPunct="0">
              <a:buClr>
                <a:schemeClr val="accent6">
                  <a:lumMod val="75000"/>
                </a:schemeClr>
              </a:buClr>
              <a:buSzPct val="100000"/>
              <a:buFont typeface="Wingdings" panose="05000000000000000000" pitchFamily="2" charset="2"/>
              <a:buChar char="ü"/>
              <a:defRPr/>
            </a:pPr>
            <a:r>
              <a:rPr lang="fr-FR" altLang="fr-FR" dirty="0">
                <a:solidFill>
                  <a:srgbClr val="0077D4"/>
                </a:solidFill>
              </a:rPr>
              <a:t>définir les engagements conditionnels à l'obtention de volumes supplémentaires</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r>
              <a:rPr lang="fr-FR" altLang="fr-FR" sz="2000" dirty="0">
                <a:solidFill>
                  <a:srgbClr val="0077D4"/>
                </a:solidFill>
              </a:rPr>
              <a:t>information des collectivités "eau potable" sur la démarche</a:t>
            </a:r>
          </a:p>
          <a:p>
            <a:pPr algn="just" eaLnBrk="0" hangingPunct="0">
              <a:spcBef>
                <a:spcPts val="600"/>
              </a:spcBef>
              <a:buClr>
                <a:schemeClr val="accent6">
                  <a:lumMod val="75000"/>
                </a:schemeClr>
              </a:buClr>
              <a:buSzPct val="150000"/>
              <a:defRPr/>
            </a:pPr>
            <a:r>
              <a:rPr lang="fr-FR" altLang="fr-FR" sz="2000" dirty="0">
                <a:solidFill>
                  <a:srgbClr val="0077D4"/>
                </a:solidFill>
              </a:rPr>
              <a:t>Juin-août 2021 :</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r>
              <a:rPr lang="fr-FR" altLang="fr-FR" sz="2000" dirty="0">
                <a:solidFill>
                  <a:srgbClr val="0077D4"/>
                </a:solidFill>
              </a:rPr>
              <a:t>échanges avec les collectivités sur les volumes proposés</a:t>
            </a:r>
          </a:p>
          <a:p>
            <a:pPr algn="just" eaLnBrk="0" hangingPunct="0">
              <a:spcBef>
                <a:spcPts val="600"/>
              </a:spcBef>
              <a:buClr>
                <a:schemeClr val="accent6">
                  <a:lumMod val="75000"/>
                </a:schemeClr>
              </a:buClr>
              <a:buSzPct val="150000"/>
              <a:defRPr/>
            </a:pPr>
            <a:r>
              <a:rPr lang="fr-FR" altLang="fr-FR" sz="2000" dirty="0">
                <a:solidFill>
                  <a:srgbClr val="0077D4"/>
                </a:solidFill>
              </a:rPr>
              <a:t>Automne 2021 :</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r>
              <a:rPr lang="fr-FR" altLang="fr-FR" sz="2000" dirty="0">
                <a:solidFill>
                  <a:srgbClr val="0077D4"/>
                </a:solidFill>
              </a:rPr>
              <a:t>rédaction par la DDTM du projet d'arrêté d'autorisation et envoi pour avis contradictoire auprès des collectivités "eau potable"</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r>
              <a:rPr lang="fr-FR" altLang="fr-FR" sz="2000" dirty="0">
                <a:solidFill>
                  <a:srgbClr val="0077D4"/>
                </a:solidFill>
              </a:rPr>
              <a:t>consultation de la CLE</a:t>
            </a:r>
          </a:p>
          <a:p>
            <a:pPr algn="just" eaLnBrk="0" hangingPunct="0">
              <a:spcBef>
                <a:spcPts val="600"/>
              </a:spcBef>
              <a:buClr>
                <a:schemeClr val="accent6">
                  <a:lumMod val="75000"/>
                </a:schemeClr>
              </a:buClr>
              <a:buSzPct val="150000"/>
              <a:defRPr/>
            </a:pPr>
            <a:r>
              <a:rPr lang="fr-FR" altLang="fr-FR" sz="2000" dirty="0">
                <a:solidFill>
                  <a:srgbClr val="0077D4"/>
                </a:solidFill>
              </a:rPr>
              <a:t>Décembre 2021 :</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r>
              <a:rPr lang="fr-FR" altLang="fr-FR" sz="2000" dirty="0">
                <a:solidFill>
                  <a:srgbClr val="0077D4"/>
                </a:solidFill>
              </a:rPr>
              <a:t>signature de l'arrêté par la représentante de l'Etat et notification.</a:t>
            </a:r>
          </a:p>
        </p:txBody>
      </p:sp>
      <p:sp>
        <p:nvSpPr>
          <p:cNvPr id="8" name="Titre 1">
            <a:extLst>
              <a:ext uri="{FF2B5EF4-FFF2-40B4-BE49-F238E27FC236}">
                <a16:creationId xmlns:a16="http://schemas.microsoft.com/office/drawing/2014/main" id="{53E4B655-1BB0-40A2-8E79-01567CCD4DA3}"/>
              </a:ext>
            </a:extLst>
          </p:cNvPr>
          <p:cNvSpPr>
            <a:spLocks noGrp="1"/>
          </p:cNvSpPr>
          <p:nvPr>
            <p:ph type="title"/>
          </p:nvPr>
        </p:nvSpPr>
        <p:spPr>
          <a:xfrm>
            <a:off x="2123728" y="226145"/>
            <a:ext cx="6796352" cy="1143000"/>
          </a:xfrm>
        </p:spPr>
        <p:txBody>
          <a:bodyPr>
            <a:noAutofit/>
          </a:bodyPr>
          <a:lstStyle/>
          <a:p>
            <a:pPr algn="ctr"/>
            <a:r>
              <a:rPr lang="fr-FR" sz="2400" b="1" dirty="0">
                <a:solidFill>
                  <a:srgbClr val="0077D4"/>
                </a:solidFill>
                <a:latin typeface="+mn-lt"/>
                <a:ea typeface="+mn-ea"/>
                <a:cs typeface="+mn-cs"/>
              </a:rPr>
              <a:t>Etapes et échéancier</a:t>
            </a:r>
            <a:br>
              <a:rPr lang="fr-FR" sz="2400" b="1" dirty="0">
                <a:solidFill>
                  <a:srgbClr val="0077D4"/>
                </a:solidFill>
                <a:latin typeface="+mn-lt"/>
                <a:ea typeface="+mn-ea"/>
                <a:cs typeface="+mn-cs"/>
              </a:rPr>
            </a:br>
            <a:r>
              <a:rPr lang="fr-FR" sz="2400" b="1" dirty="0">
                <a:solidFill>
                  <a:srgbClr val="0077D4"/>
                </a:solidFill>
                <a:latin typeface="+mn-lt"/>
                <a:ea typeface="+mn-ea"/>
                <a:cs typeface="+mn-cs"/>
              </a:rPr>
              <a:t>d'une deuxième campagne</a:t>
            </a:r>
            <a:br>
              <a:rPr lang="fr-FR" sz="2400" b="1" dirty="0">
                <a:solidFill>
                  <a:srgbClr val="0077D4"/>
                </a:solidFill>
                <a:latin typeface="+mn-lt"/>
                <a:ea typeface="+mn-ea"/>
                <a:cs typeface="+mn-cs"/>
              </a:rPr>
            </a:br>
            <a:r>
              <a:rPr lang="fr-FR" sz="2400" b="1" dirty="0">
                <a:solidFill>
                  <a:srgbClr val="0077D4"/>
                </a:solidFill>
                <a:latin typeface="+mn-lt"/>
                <a:ea typeface="+mn-ea"/>
                <a:cs typeface="+mn-cs"/>
              </a:rPr>
              <a:t>de révision des autorisations</a:t>
            </a:r>
          </a:p>
        </p:txBody>
      </p:sp>
    </p:spTree>
    <p:extLst>
      <p:ext uri="{BB962C8B-B14F-4D97-AF65-F5344CB8AC3E}">
        <p14:creationId xmlns:p14="http://schemas.microsoft.com/office/powerpoint/2010/main" val="990658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CD94559-ABF8-4D05-AFDC-A82A9FDEF800}"/>
              </a:ext>
            </a:extLst>
          </p:cNvPr>
          <p:cNvSpPr>
            <a:spLocks noGrp="1"/>
          </p:cNvSpPr>
          <p:nvPr>
            <p:ph type="sldNum" sz="quarter" idx="12"/>
          </p:nvPr>
        </p:nvSpPr>
        <p:spPr/>
        <p:txBody>
          <a:bodyPr/>
          <a:lstStyle/>
          <a:p>
            <a:fld id="{A69E00E3-DEE3-4217-B4F6-3EC050798811}" type="slidenum">
              <a:rPr lang="fr-FR" smtClean="0"/>
              <a:t>4</a:t>
            </a:fld>
            <a:endParaRPr lang="fr-FR" dirty="0"/>
          </a:p>
        </p:txBody>
      </p:sp>
      <p:sp>
        <p:nvSpPr>
          <p:cNvPr id="3" name="Rectangle 3">
            <a:extLst>
              <a:ext uri="{FF2B5EF4-FFF2-40B4-BE49-F238E27FC236}">
                <a16:creationId xmlns:a16="http://schemas.microsoft.com/office/drawing/2014/main" id="{0831E261-1532-4FE1-B64B-2B8E98C2B8D1}"/>
              </a:ext>
            </a:extLst>
          </p:cNvPr>
          <p:cNvSpPr>
            <a:spLocks noChangeArrowheads="1"/>
          </p:cNvSpPr>
          <p:nvPr/>
        </p:nvSpPr>
        <p:spPr bwMode="auto">
          <a:xfrm>
            <a:off x="279120" y="1401627"/>
            <a:ext cx="8640960" cy="4691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algn="just" eaLnBrk="0" hangingPunct="0">
              <a:spcBef>
                <a:spcPts val="600"/>
              </a:spcBef>
              <a:buClr>
                <a:schemeClr val="accent6">
                  <a:lumMod val="75000"/>
                </a:schemeClr>
              </a:buClr>
              <a:buSzPct val="150000"/>
              <a:defRPr/>
            </a:pPr>
            <a:r>
              <a:rPr lang="fr-FR" altLang="fr-FR" sz="2000" dirty="0">
                <a:solidFill>
                  <a:srgbClr val="0077D4"/>
                </a:solidFill>
              </a:rPr>
              <a:t>Avril-mai 2021 :</a:t>
            </a:r>
          </a:p>
          <a:p>
            <a:pPr marL="800100" lvl="1" indent="-342900" algn="just" eaLnBrk="0" hangingPunct="0">
              <a:spcBef>
                <a:spcPts val="1200"/>
              </a:spcBef>
              <a:buClr>
                <a:schemeClr val="accent6">
                  <a:lumMod val="75000"/>
                </a:schemeClr>
              </a:buClr>
              <a:buSzPct val="150000"/>
              <a:buFont typeface="Arial" panose="020B0604020202020204" pitchFamily="34" charset="0"/>
              <a:buChar char="•"/>
              <a:defRPr/>
            </a:pPr>
            <a:r>
              <a:rPr lang="fr-FR" altLang="fr-FR" sz="2000" dirty="0">
                <a:solidFill>
                  <a:srgbClr val="0077D4"/>
                </a:solidFill>
              </a:rPr>
              <a:t>information des collectivités "eau potable" sur la démarche :</a:t>
            </a:r>
          </a:p>
          <a:p>
            <a:pPr lvl="3" algn="just" eaLnBrk="0" hangingPunct="0">
              <a:buClr>
                <a:schemeClr val="accent6">
                  <a:lumMod val="75000"/>
                </a:schemeClr>
              </a:buClr>
              <a:buSzPct val="150000"/>
              <a:defRPr/>
            </a:pPr>
            <a:r>
              <a:rPr lang="fr-FR" altLang="fr-FR" dirty="0">
                <a:solidFill>
                  <a:schemeClr val="accent6">
                    <a:lumMod val="50000"/>
                  </a:schemeClr>
                </a:solidFill>
              </a:rPr>
              <a:t>courrier envoyé le 3 juin 2021, cosigné par la Préfète de la Gironde et le Président de la CLE</a:t>
            </a:r>
          </a:p>
          <a:p>
            <a:pPr marL="800100" lvl="1" indent="-342900" algn="just" eaLnBrk="0" hangingPunct="0">
              <a:spcBef>
                <a:spcPts val="1200"/>
              </a:spcBef>
              <a:buClr>
                <a:schemeClr val="accent6">
                  <a:lumMod val="75000"/>
                </a:schemeClr>
              </a:buClr>
              <a:buSzPct val="150000"/>
              <a:buFont typeface="Arial" panose="020B0604020202020204" pitchFamily="34" charset="0"/>
              <a:buChar char="•"/>
              <a:defRPr/>
            </a:pPr>
            <a:r>
              <a:rPr lang="fr-FR" altLang="fr-FR" sz="2000" dirty="0">
                <a:solidFill>
                  <a:srgbClr val="0077D4"/>
                </a:solidFill>
              </a:rPr>
              <a:t>travail en commun DDTM – EPTB pour :</a:t>
            </a:r>
          </a:p>
          <a:p>
            <a:pPr marL="1257300" lvl="2" indent="-342900" algn="just" eaLnBrk="0" hangingPunct="0">
              <a:spcBef>
                <a:spcPts val="600"/>
              </a:spcBef>
              <a:buClr>
                <a:schemeClr val="accent6">
                  <a:lumMod val="75000"/>
                </a:schemeClr>
              </a:buClr>
              <a:buSzPct val="100000"/>
              <a:buFont typeface="Wingdings" panose="05000000000000000000" pitchFamily="2" charset="2"/>
              <a:buChar char="ü"/>
              <a:defRPr/>
            </a:pPr>
            <a:r>
              <a:rPr lang="fr-FR" altLang="fr-FR" dirty="0">
                <a:solidFill>
                  <a:srgbClr val="0077D4"/>
                </a:solidFill>
              </a:rPr>
              <a:t>arrêter des volumes d'autorisations (par service et par UG)</a:t>
            </a:r>
          </a:p>
          <a:p>
            <a:pPr lvl="3" algn="just" eaLnBrk="0" hangingPunct="0">
              <a:buClr>
                <a:schemeClr val="accent6">
                  <a:lumMod val="75000"/>
                </a:schemeClr>
              </a:buClr>
              <a:buSzPct val="100000"/>
              <a:defRPr/>
            </a:pPr>
            <a:r>
              <a:rPr lang="fr-FR" altLang="fr-FR" dirty="0">
                <a:solidFill>
                  <a:schemeClr val="accent6">
                    <a:lumMod val="50000"/>
                  </a:schemeClr>
                </a:solidFill>
              </a:rPr>
              <a:t>travail réalisé, envoi des propositions à venir</a:t>
            </a:r>
          </a:p>
          <a:p>
            <a:pPr marL="1257300" lvl="2" indent="-342900" algn="just" eaLnBrk="0" hangingPunct="0">
              <a:spcBef>
                <a:spcPts val="600"/>
              </a:spcBef>
              <a:buClr>
                <a:schemeClr val="accent6">
                  <a:lumMod val="75000"/>
                </a:schemeClr>
              </a:buClr>
              <a:buSzPct val="100000"/>
              <a:buFont typeface="Wingdings" panose="05000000000000000000" pitchFamily="2" charset="2"/>
              <a:buChar char="ü"/>
              <a:defRPr/>
            </a:pPr>
            <a:r>
              <a:rPr lang="fr-FR" altLang="fr-FR" dirty="0">
                <a:solidFill>
                  <a:srgbClr val="0077D4"/>
                </a:solidFill>
              </a:rPr>
              <a:t>définir les engagements conditionnels à l'obtention de volumes supplémentaires</a:t>
            </a:r>
          </a:p>
          <a:p>
            <a:pPr lvl="3" algn="just" eaLnBrk="0" hangingPunct="0">
              <a:buClr>
                <a:schemeClr val="accent6">
                  <a:lumMod val="75000"/>
                </a:schemeClr>
              </a:buClr>
              <a:buSzPct val="100000"/>
              <a:defRPr/>
            </a:pPr>
            <a:r>
              <a:rPr lang="fr-FR" altLang="fr-FR" dirty="0">
                <a:solidFill>
                  <a:schemeClr val="accent6">
                    <a:lumMod val="50000"/>
                  </a:schemeClr>
                </a:solidFill>
              </a:rPr>
              <a:t>travail en cours, engagements sous forme de prescriptions dans l’arrêté d’autorisation,</a:t>
            </a:r>
            <a:r>
              <a:rPr lang="fr-FR" altLang="fr-FR" dirty="0">
                <a:solidFill>
                  <a:srgbClr val="FF0000"/>
                </a:solidFill>
              </a:rPr>
              <a:t> </a:t>
            </a:r>
            <a:r>
              <a:rPr lang="fr-FR" altLang="fr-FR" dirty="0">
                <a:solidFill>
                  <a:schemeClr val="accent6">
                    <a:lumMod val="50000"/>
                  </a:schemeClr>
                </a:solidFill>
              </a:rPr>
              <a:t>avec examen, au cas par cas, par la CLE </a:t>
            </a:r>
          </a:p>
          <a:p>
            <a:pPr algn="just" eaLnBrk="0" hangingPunct="0">
              <a:spcBef>
                <a:spcPts val="1800"/>
              </a:spcBef>
              <a:buClr>
                <a:schemeClr val="accent6">
                  <a:lumMod val="75000"/>
                </a:schemeClr>
              </a:buClr>
              <a:buSzPct val="150000"/>
              <a:defRPr/>
            </a:pPr>
            <a:r>
              <a:rPr lang="fr-FR" altLang="fr-FR" sz="2000" dirty="0">
                <a:solidFill>
                  <a:srgbClr val="0077D4"/>
                </a:solidFill>
              </a:rPr>
              <a:t>Juin-août 2021 :</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r>
              <a:rPr lang="fr-FR" altLang="fr-FR" sz="2000" dirty="0">
                <a:solidFill>
                  <a:srgbClr val="0077D4"/>
                </a:solidFill>
              </a:rPr>
              <a:t>échanges avec les collectivités sur les propositions de volumes</a:t>
            </a:r>
          </a:p>
        </p:txBody>
      </p:sp>
      <p:sp>
        <p:nvSpPr>
          <p:cNvPr id="8" name="Titre 1">
            <a:extLst>
              <a:ext uri="{FF2B5EF4-FFF2-40B4-BE49-F238E27FC236}">
                <a16:creationId xmlns:a16="http://schemas.microsoft.com/office/drawing/2014/main" id="{53E4B655-1BB0-40A2-8E79-01567CCD4DA3}"/>
              </a:ext>
            </a:extLst>
          </p:cNvPr>
          <p:cNvSpPr>
            <a:spLocks noGrp="1"/>
          </p:cNvSpPr>
          <p:nvPr>
            <p:ph type="title"/>
          </p:nvPr>
        </p:nvSpPr>
        <p:spPr>
          <a:xfrm>
            <a:off x="2123728" y="226145"/>
            <a:ext cx="6796352" cy="1143000"/>
          </a:xfrm>
        </p:spPr>
        <p:txBody>
          <a:bodyPr>
            <a:noAutofit/>
          </a:bodyPr>
          <a:lstStyle/>
          <a:p>
            <a:pPr algn="ctr"/>
            <a:r>
              <a:rPr lang="fr-FR" sz="2400" b="1" dirty="0">
                <a:solidFill>
                  <a:srgbClr val="0077D4"/>
                </a:solidFill>
                <a:latin typeface="+mn-lt"/>
                <a:ea typeface="+mn-ea"/>
                <a:cs typeface="+mn-cs"/>
              </a:rPr>
              <a:t>Etapes et échéancier</a:t>
            </a:r>
            <a:br>
              <a:rPr lang="fr-FR" sz="2400" b="1" dirty="0">
                <a:solidFill>
                  <a:srgbClr val="0077D4"/>
                </a:solidFill>
                <a:latin typeface="+mn-lt"/>
                <a:ea typeface="+mn-ea"/>
                <a:cs typeface="+mn-cs"/>
              </a:rPr>
            </a:br>
            <a:r>
              <a:rPr lang="fr-FR" sz="2400" b="1" dirty="0">
                <a:solidFill>
                  <a:srgbClr val="0077D4"/>
                </a:solidFill>
                <a:latin typeface="+mn-lt"/>
                <a:ea typeface="+mn-ea"/>
                <a:cs typeface="+mn-cs"/>
              </a:rPr>
              <a:t>d'une deuxième campagne</a:t>
            </a:r>
            <a:br>
              <a:rPr lang="fr-FR" sz="2400" b="1" dirty="0">
                <a:solidFill>
                  <a:srgbClr val="0077D4"/>
                </a:solidFill>
                <a:latin typeface="+mn-lt"/>
                <a:ea typeface="+mn-ea"/>
                <a:cs typeface="+mn-cs"/>
              </a:rPr>
            </a:br>
            <a:r>
              <a:rPr lang="fr-FR" sz="2400" b="1" dirty="0">
                <a:solidFill>
                  <a:srgbClr val="0077D4"/>
                </a:solidFill>
                <a:latin typeface="+mn-lt"/>
                <a:ea typeface="+mn-ea"/>
                <a:cs typeface="+mn-cs"/>
              </a:rPr>
              <a:t>de révision des autorisations</a:t>
            </a:r>
          </a:p>
        </p:txBody>
      </p:sp>
    </p:spTree>
    <p:extLst>
      <p:ext uri="{BB962C8B-B14F-4D97-AF65-F5344CB8AC3E}">
        <p14:creationId xmlns:p14="http://schemas.microsoft.com/office/powerpoint/2010/main" val="1047467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CD94559-ABF8-4D05-AFDC-A82A9FDEF800}"/>
              </a:ext>
            </a:extLst>
          </p:cNvPr>
          <p:cNvSpPr>
            <a:spLocks noGrp="1"/>
          </p:cNvSpPr>
          <p:nvPr>
            <p:ph type="sldNum" sz="quarter" idx="12"/>
          </p:nvPr>
        </p:nvSpPr>
        <p:spPr/>
        <p:txBody>
          <a:bodyPr/>
          <a:lstStyle/>
          <a:p>
            <a:fld id="{A69E00E3-DEE3-4217-B4F6-3EC050798811}" type="slidenum">
              <a:rPr lang="fr-FR" smtClean="0"/>
              <a:t>5</a:t>
            </a:fld>
            <a:endParaRPr lang="fr-FR" dirty="0"/>
          </a:p>
        </p:txBody>
      </p:sp>
      <p:sp>
        <p:nvSpPr>
          <p:cNvPr id="3" name="Rectangle 3">
            <a:extLst>
              <a:ext uri="{FF2B5EF4-FFF2-40B4-BE49-F238E27FC236}">
                <a16:creationId xmlns:a16="http://schemas.microsoft.com/office/drawing/2014/main" id="{0831E261-1532-4FE1-B64B-2B8E98C2B8D1}"/>
              </a:ext>
            </a:extLst>
          </p:cNvPr>
          <p:cNvSpPr>
            <a:spLocks noChangeArrowheads="1"/>
          </p:cNvSpPr>
          <p:nvPr/>
        </p:nvSpPr>
        <p:spPr bwMode="auto">
          <a:xfrm>
            <a:off x="279120" y="1664681"/>
            <a:ext cx="8640960" cy="4691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algn="just" eaLnBrk="0" hangingPunct="0">
              <a:spcBef>
                <a:spcPts val="600"/>
              </a:spcBef>
              <a:buClr>
                <a:schemeClr val="accent6">
                  <a:lumMod val="75000"/>
                </a:schemeClr>
              </a:buClr>
              <a:buSzPct val="150000"/>
              <a:defRPr/>
            </a:pPr>
            <a:r>
              <a:rPr lang="fr-FR" altLang="fr-FR" sz="2200" dirty="0">
                <a:solidFill>
                  <a:srgbClr val="0077D4"/>
                </a:solidFill>
              </a:rPr>
              <a:t>L'arrêté vise notamment à :</a:t>
            </a:r>
          </a:p>
          <a:p>
            <a:pPr marL="800100" lvl="1" indent="-342900" algn="just" eaLnBrk="0" hangingPunct="0">
              <a:spcBef>
                <a:spcPts val="1800"/>
              </a:spcBef>
              <a:buClr>
                <a:schemeClr val="accent6">
                  <a:lumMod val="75000"/>
                </a:schemeClr>
              </a:buClr>
              <a:buSzPct val="150000"/>
              <a:buFont typeface="Wingdings" panose="05000000000000000000" pitchFamily="2" charset="2"/>
              <a:buChar char="ü"/>
              <a:defRPr/>
            </a:pPr>
            <a:r>
              <a:rPr lang="fr-FR" altLang="fr-FR" sz="2200" dirty="0">
                <a:solidFill>
                  <a:srgbClr val="0077D4"/>
                </a:solidFill>
              </a:rPr>
              <a:t>arrêter, pour chacune des 73 collectivités prélevant de l’eau en vue de la consommation humaine :</a:t>
            </a:r>
          </a:p>
          <a:p>
            <a:pPr marL="1714500" lvl="3" indent="-342900" algn="just" eaLnBrk="0" hangingPunct="0">
              <a:spcBef>
                <a:spcPts val="600"/>
              </a:spcBef>
              <a:buClr>
                <a:schemeClr val="accent6">
                  <a:lumMod val="75000"/>
                </a:schemeClr>
              </a:buClr>
              <a:buSzPct val="150000"/>
              <a:buFont typeface="Wingdings" panose="05000000000000000000" pitchFamily="2" charset="2"/>
              <a:buChar char="§"/>
              <a:defRPr/>
            </a:pPr>
            <a:r>
              <a:rPr lang="fr-FR" altLang="fr-FR" sz="2200" dirty="0">
                <a:solidFill>
                  <a:srgbClr val="0077D4"/>
                </a:solidFill>
              </a:rPr>
              <a:t>un volume autorisé global</a:t>
            </a:r>
          </a:p>
          <a:p>
            <a:pPr marL="1714500" lvl="3" indent="-342900" algn="just" eaLnBrk="0" hangingPunct="0">
              <a:spcBef>
                <a:spcPts val="600"/>
              </a:spcBef>
              <a:buClr>
                <a:schemeClr val="accent6">
                  <a:lumMod val="75000"/>
                </a:schemeClr>
              </a:buClr>
              <a:buSzPct val="150000"/>
              <a:buFont typeface="Wingdings" panose="05000000000000000000" pitchFamily="2" charset="2"/>
              <a:buChar char="§"/>
              <a:defRPr/>
            </a:pPr>
            <a:r>
              <a:rPr lang="fr-FR" altLang="fr-FR" sz="2200" dirty="0">
                <a:solidFill>
                  <a:srgbClr val="0077D4"/>
                </a:solidFill>
              </a:rPr>
              <a:t>un volume autorisé par unité de gestion</a:t>
            </a:r>
          </a:p>
          <a:p>
            <a:pPr marL="800100" lvl="1" indent="-342900" algn="just" eaLnBrk="0" hangingPunct="0">
              <a:spcBef>
                <a:spcPts val="1800"/>
              </a:spcBef>
              <a:buClr>
                <a:schemeClr val="accent6">
                  <a:lumMod val="75000"/>
                </a:schemeClr>
              </a:buClr>
              <a:buSzPct val="150000"/>
              <a:buFont typeface="Wingdings" panose="05000000000000000000" pitchFamily="2" charset="2"/>
              <a:buChar char="ü"/>
              <a:defRPr/>
            </a:pPr>
            <a:r>
              <a:rPr lang="fr-FR" altLang="fr-FR" sz="2200" dirty="0">
                <a:solidFill>
                  <a:srgbClr val="0077D4"/>
                </a:solidFill>
              </a:rPr>
              <a:t>rappeler (voire arrêter dans certains cas) les limites à l'exploitation des forages en termes de :</a:t>
            </a:r>
          </a:p>
          <a:p>
            <a:pPr marL="1714500" lvl="3" indent="-342900" algn="just" eaLnBrk="0" hangingPunct="0">
              <a:spcBef>
                <a:spcPts val="600"/>
              </a:spcBef>
              <a:buClr>
                <a:schemeClr val="accent6">
                  <a:lumMod val="75000"/>
                </a:schemeClr>
              </a:buClr>
              <a:buSzPct val="150000"/>
              <a:buFont typeface="Wingdings" panose="05000000000000000000" pitchFamily="2" charset="2"/>
              <a:buChar char="§"/>
              <a:defRPr/>
            </a:pPr>
            <a:r>
              <a:rPr lang="fr-FR" altLang="fr-FR" sz="2200" dirty="0">
                <a:solidFill>
                  <a:srgbClr val="0077D4"/>
                </a:solidFill>
              </a:rPr>
              <a:t>débit horaire</a:t>
            </a:r>
          </a:p>
          <a:p>
            <a:pPr marL="1714500" lvl="3" indent="-342900" algn="just" eaLnBrk="0" hangingPunct="0">
              <a:spcBef>
                <a:spcPts val="600"/>
              </a:spcBef>
              <a:buClr>
                <a:schemeClr val="accent6">
                  <a:lumMod val="75000"/>
                </a:schemeClr>
              </a:buClr>
              <a:buSzPct val="150000"/>
              <a:buFont typeface="Wingdings" panose="05000000000000000000" pitchFamily="2" charset="2"/>
              <a:buChar char="§"/>
              <a:defRPr/>
            </a:pPr>
            <a:r>
              <a:rPr lang="fr-FR" altLang="fr-FR" sz="2200" dirty="0">
                <a:solidFill>
                  <a:srgbClr val="0077D4"/>
                </a:solidFill>
              </a:rPr>
              <a:t>volume journalier</a:t>
            </a:r>
          </a:p>
          <a:p>
            <a:pPr marL="1714500" lvl="3" indent="-342900" algn="just" eaLnBrk="0" hangingPunct="0">
              <a:spcBef>
                <a:spcPts val="600"/>
              </a:spcBef>
              <a:buClr>
                <a:schemeClr val="accent6">
                  <a:lumMod val="75000"/>
                </a:schemeClr>
              </a:buClr>
              <a:buSzPct val="150000"/>
              <a:buFont typeface="Wingdings" panose="05000000000000000000" pitchFamily="2" charset="2"/>
              <a:buChar char="§"/>
              <a:defRPr/>
            </a:pPr>
            <a:r>
              <a:rPr lang="fr-FR" altLang="fr-FR" sz="2200" dirty="0">
                <a:solidFill>
                  <a:srgbClr val="0077D4"/>
                </a:solidFill>
              </a:rPr>
              <a:t>volume annuel</a:t>
            </a:r>
          </a:p>
          <a:p>
            <a:pPr marL="1257300" lvl="2" indent="-342900" algn="just" eaLnBrk="0" hangingPunct="0">
              <a:spcBef>
                <a:spcPts val="600"/>
              </a:spcBef>
              <a:buClr>
                <a:schemeClr val="accent6">
                  <a:lumMod val="75000"/>
                </a:schemeClr>
              </a:buClr>
              <a:buSzPct val="150000"/>
              <a:buFont typeface="Arial" panose="020B0604020202020204" pitchFamily="34" charset="0"/>
              <a:buChar char="•"/>
              <a:defRPr/>
            </a:pPr>
            <a:endParaRPr lang="fr-FR" altLang="fr-FR" sz="2200" dirty="0">
              <a:solidFill>
                <a:srgbClr val="0077D4"/>
              </a:solidFill>
            </a:endParaRPr>
          </a:p>
        </p:txBody>
      </p:sp>
      <p:sp>
        <p:nvSpPr>
          <p:cNvPr id="8" name="Titre 1">
            <a:extLst>
              <a:ext uri="{FF2B5EF4-FFF2-40B4-BE49-F238E27FC236}">
                <a16:creationId xmlns:a16="http://schemas.microsoft.com/office/drawing/2014/main" id="{53E4B655-1BB0-40A2-8E79-01567CCD4DA3}"/>
              </a:ext>
            </a:extLst>
          </p:cNvPr>
          <p:cNvSpPr>
            <a:spLocks noGrp="1"/>
          </p:cNvSpPr>
          <p:nvPr>
            <p:ph type="title"/>
          </p:nvPr>
        </p:nvSpPr>
        <p:spPr>
          <a:xfrm>
            <a:off x="2123728" y="226145"/>
            <a:ext cx="6796352" cy="1143000"/>
          </a:xfrm>
        </p:spPr>
        <p:txBody>
          <a:bodyPr>
            <a:noAutofit/>
          </a:bodyPr>
          <a:lstStyle/>
          <a:p>
            <a:pPr algn="ctr"/>
            <a:r>
              <a:rPr lang="fr-FR" sz="2400" b="1" dirty="0">
                <a:solidFill>
                  <a:srgbClr val="0077D4"/>
                </a:solidFill>
                <a:latin typeface="+mn-lt"/>
                <a:ea typeface="+mn-ea"/>
                <a:cs typeface="+mn-cs"/>
              </a:rPr>
              <a:t>Travail commun DDTM - SMEGREG</a:t>
            </a:r>
          </a:p>
        </p:txBody>
      </p:sp>
    </p:spTree>
    <p:extLst>
      <p:ext uri="{BB962C8B-B14F-4D97-AF65-F5344CB8AC3E}">
        <p14:creationId xmlns:p14="http://schemas.microsoft.com/office/powerpoint/2010/main" val="1157422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CD94559-ABF8-4D05-AFDC-A82A9FDEF800}"/>
              </a:ext>
            </a:extLst>
          </p:cNvPr>
          <p:cNvSpPr>
            <a:spLocks noGrp="1"/>
          </p:cNvSpPr>
          <p:nvPr>
            <p:ph type="sldNum" sz="quarter" idx="12"/>
          </p:nvPr>
        </p:nvSpPr>
        <p:spPr/>
        <p:txBody>
          <a:bodyPr/>
          <a:lstStyle/>
          <a:p>
            <a:fld id="{A69E00E3-DEE3-4217-B4F6-3EC050798811}" type="slidenum">
              <a:rPr lang="fr-FR" smtClean="0"/>
              <a:t>6</a:t>
            </a:fld>
            <a:endParaRPr lang="fr-FR" dirty="0"/>
          </a:p>
        </p:txBody>
      </p:sp>
      <p:sp>
        <p:nvSpPr>
          <p:cNvPr id="3" name="Rectangle 3">
            <a:extLst>
              <a:ext uri="{FF2B5EF4-FFF2-40B4-BE49-F238E27FC236}">
                <a16:creationId xmlns:a16="http://schemas.microsoft.com/office/drawing/2014/main" id="{0831E261-1532-4FE1-B64B-2B8E98C2B8D1}"/>
              </a:ext>
            </a:extLst>
          </p:cNvPr>
          <p:cNvSpPr>
            <a:spLocks noChangeArrowheads="1"/>
          </p:cNvSpPr>
          <p:nvPr/>
        </p:nvSpPr>
        <p:spPr bwMode="auto">
          <a:xfrm>
            <a:off x="279120" y="1401627"/>
            <a:ext cx="8640960" cy="4691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algn="just" eaLnBrk="0" hangingPunct="0">
              <a:spcBef>
                <a:spcPts val="600"/>
              </a:spcBef>
              <a:buClr>
                <a:schemeClr val="accent6">
                  <a:lumMod val="75000"/>
                </a:schemeClr>
              </a:buClr>
              <a:buSzPct val="150000"/>
              <a:defRPr/>
            </a:pPr>
            <a:r>
              <a:rPr lang="fr-FR" altLang="fr-FR" dirty="0">
                <a:solidFill>
                  <a:srgbClr val="0077D4"/>
                </a:solidFill>
              </a:rPr>
              <a:t>Au-delà d'une gestion équilibrée et durable de la ressource, les volumes sont fixés avec pour objectif :</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r>
              <a:rPr lang="fr-FR" altLang="fr-FR" dirty="0">
                <a:solidFill>
                  <a:srgbClr val="0077D4"/>
                </a:solidFill>
              </a:rPr>
              <a:t>de répondre à la demande en eau potable de la population actuelle et future (échéance 2035) :</a:t>
            </a:r>
          </a:p>
          <a:p>
            <a:pPr marL="1257300" lvl="2" indent="-342900" algn="just" eaLnBrk="0" hangingPunct="0">
              <a:buClr>
                <a:schemeClr val="accent6">
                  <a:lumMod val="75000"/>
                </a:schemeClr>
              </a:buClr>
              <a:buSzPct val="110000"/>
              <a:buFont typeface="Wingdings" panose="05000000000000000000" pitchFamily="2" charset="2"/>
              <a:buChar char="ü"/>
              <a:defRPr/>
            </a:pPr>
            <a:r>
              <a:rPr lang="fr-FR" altLang="fr-FR" sz="1600" dirty="0">
                <a:solidFill>
                  <a:srgbClr val="0077D4"/>
                </a:solidFill>
              </a:rPr>
              <a:t>référence : volumes prélevés entre 2016 et 2018 ;</a:t>
            </a:r>
          </a:p>
          <a:p>
            <a:pPr marL="1257300" lvl="2" indent="-342900" algn="just" eaLnBrk="0" hangingPunct="0">
              <a:buClr>
                <a:schemeClr val="accent6">
                  <a:lumMod val="75000"/>
                </a:schemeClr>
              </a:buClr>
              <a:buSzPct val="110000"/>
              <a:buFont typeface="Wingdings" panose="05000000000000000000" pitchFamily="2" charset="2"/>
              <a:buChar char="ü"/>
              <a:defRPr/>
            </a:pPr>
            <a:r>
              <a:rPr lang="fr-FR" altLang="fr-FR" sz="1600" dirty="0">
                <a:solidFill>
                  <a:srgbClr val="0077D4"/>
                </a:solidFill>
              </a:rPr>
              <a:t>prise en compte des ambitions des territoires (SCoT) ou des projections de l’INSEE à échéance 2035 ;</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r>
              <a:rPr lang="fr-FR" altLang="fr-FR" dirty="0">
                <a:solidFill>
                  <a:srgbClr val="0077D4"/>
                </a:solidFill>
              </a:rPr>
              <a:t>d'inciter à améliorer les performances des réseaux :</a:t>
            </a:r>
          </a:p>
          <a:p>
            <a:pPr marL="1257300" lvl="2" indent="-342900" algn="just" eaLnBrk="0" hangingPunct="0">
              <a:buClr>
                <a:schemeClr val="accent6">
                  <a:lumMod val="75000"/>
                </a:schemeClr>
              </a:buClr>
              <a:buSzPct val="110000"/>
              <a:buFont typeface="Wingdings" panose="05000000000000000000" pitchFamily="2" charset="2"/>
              <a:buChar char="ü"/>
              <a:defRPr/>
            </a:pPr>
            <a:r>
              <a:rPr lang="fr-FR" altLang="fr-FR" sz="1600" dirty="0">
                <a:solidFill>
                  <a:srgbClr val="0077D4"/>
                </a:solidFill>
              </a:rPr>
              <a:t>se rapprocher d’un niveau de pertes "faible" en référence à la grille d'évaluation du SAGE ;</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r>
              <a:rPr lang="fr-FR" altLang="fr-FR" dirty="0">
                <a:solidFill>
                  <a:srgbClr val="0077D4"/>
                </a:solidFill>
              </a:rPr>
              <a:t>de contraindre les prélèvements dans les unités de gestion déficitaires du SAGE Nappes profondes pour garantir la pérennité de la ressource ;</a:t>
            </a:r>
          </a:p>
          <a:p>
            <a:pPr algn="just" eaLnBrk="0" hangingPunct="0">
              <a:spcBef>
                <a:spcPts val="600"/>
              </a:spcBef>
              <a:buClr>
                <a:schemeClr val="accent6">
                  <a:lumMod val="75000"/>
                </a:schemeClr>
              </a:buClr>
              <a:buSzPct val="150000"/>
              <a:defRPr/>
            </a:pPr>
            <a:r>
              <a:rPr lang="fr-FR" altLang="fr-FR" dirty="0">
                <a:solidFill>
                  <a:srgbClr val="0077D4"/>
                </a:solidFill>
              </a:rPr>
              <a:t>tout en :</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r>
              <a:rPr lang="fr-FR" altLang="fr-FR" dirty="0">
                <a:solidFill>
                  <a:srgbClr val="0077D4"/>
                </a:solidFill>
              </a:rPr>
              <a:t>gardant à l'esprit les enjeux sanitaires (qualité) ;</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r>
              <a:rPr lang="fr-FR" altLang="fr-FR" dirty="0">
                <a:solidFill>
                  <a:srgbClr val="0077D4"/>
                </a:solidFill>
              </a:rPr>
              <a:t>envisageant un fonctionnement en mode "dégradé" en situation exceptionnelle.</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endParaRPr lang="fr-FR" altLang="fr-FR" sz="2000" dirty="0">
              <a:solidFill>
                <a:srgbClr val="0077D4"/>
              </a:solidFill>
            </a:endParaRPr>
          </a:p>
          <a:p>
            <a:pPr marL="1257300" lvl="2" indent="-342900" algn="just" eaLnBrk="0" hangingPunct="0">
              <a:spcBef>
                <a:spcPts val="600"/>
              </a:spcBef>
              <a:buClr>
                <a:schemeClr val="accent6">
                  <a:lumMod val="75000"/>
                </a:schemeClr>
              </a:buClr>
              <a:buSzPct val="150000"/>
              <a:buFont typeface="Arial" panose="020B0604020202020204" pitchFamily="34" charset="0"/>
              <a:buChar char="•"/>
              <a:defRPr/>
            </a:pPr>
            <a:endParaRPr lang="fr-FR" altLang="fr-FR" sz="2000" dirty="0">
              <a:solidFill>
                <a:srgbClr val="0077D4"/>
              </a:solidFill>
            </a:endParaRPr>
          </a:p>
        </p:txBody>
      </p:sp>
      <p:sp>
        <p:nvSpPr>
          <p:cNvPr id="8" name="Titre 1">
            <a:extLst>
              <a:ext uri="{FF2B5EF4-FFF2-40B4-BE49-F238E27FC236}">
                <a16:creationId xmlns:a16="http://schemas.microsoft.com/office/drawing/2014/main" id="{53E4B655-1BB0-40A2-8E79-01567CCD4DA3}"/>
              </a:ext>
            </a:extLst>
          </p:cNvPr>
          <p:cNvSpPr>
            <a:spLocks noGrp="1"/>
          </p:cNvSpPr>
          <p:nvPr>
            <p:ph type="title"/>
          </p:nvPr>
        </p:nvSpPr>
        <p:spPr>
          <a:xfrm>
            <a:off x="2123728" y="226145"/>
            <a:ext cx="6796352" cy="1143000"/>
          </a:xfrm>
        </p:spPr>
        <p:txBody>
          <a:bodyPr>
            <a:noAutofit/>
          </a:bodyPr>
          <a:lstStyle/>
          <a:p>
            <a:pPr algn="ctr"/>
            <a:r>
              <a:rPr lang="fr-FR" sz="2400" b="1" dirty="0">
                <a:solidFill>
                  <a:srgbClr val="0077D4"/>
                </a:solidFill>
                <a:latin typeface="+mn-lt"/>
                <a:ea typeface="+mn-ea"/>
                <a:cs typeface="+mn-cs"/>
              </a:rPr>
              <a:t>Travail commun DDTM - SMEGREG</a:t>
            </a:r>
          </a:p>
        </p:txBody>
      </p:sp>
    </p:spTree>
    <p:extLst>
      <p:ext uri="{BB962C8B-B14F-4D97-AF65-F5344CB8AC3E}">
        <p14:creationId xmlns:p14="http://schemas.microsoft.com/office/powerpoint/2010/main" val="1570610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B47BDC-B30C-42F8-93D4-F3EFA15D56AE}"/>
              </a:ext>
            </a:extLst>
          </p:cNvPr>
          <p:cNvSpPr>
            <a:spLocks noGrp="1"/>
          </p:cNvSpPr>
          <p:nvPr>
            <p:ph type="title"/>
          </p:nvPr>
        </p:nvSpPr>
        <p:spPr/>
        <p:txBody>
          <a:bodyPr>
            <a:normAutofit/>
          </a:bodyPr>
          <a:lstStyle/>
          <a:p>
            <a:pPr algn="ctr"/>
            <a:r>
              <a:rPr lang="fr-FR" sz="2400" b="1" dirty="0">
                <a:solidFill>
                  <a:srgbClr val="0077D4"/>
                </a:solidFill>
                <a:latin typeface="+mn-lt"/>
                <a:ea typeface="+mn-ea"/>
                <a:cs typeface="+mn-cs"/>
              </a:rPr>
              <a:t>Détermination du volume autorisé</a:t>
            </a:r>
            <a:br>
              <a:rPr lang="fr-FR" sz="2400" b="1" dirty="0">
                <a:solidFill>
                  <a:srgbClr val="0077D4"/>
                </a:solidFill>
                <a:latin typeface="+mn-lt"/>
                <a:ea typeface="+mn-ea"/>
                <a:cs typeface="+mn-cs"/>
              </a:rPr>
            </a:br>
            <a:r>
              <a:rPr lang="fr-FR" sz="2400" b="1" dirty="0">
                <a:solidFill>
                  <a:srgbClr val="0077D4"/>
                </a:solidFill>
                <a:latin typeface="+mn-lt"/>
                <a:ea typeface="+mn-ea"/>
                <a:cs typeface="+mn-cs"/>
              </a:rPr>
              <a:t>à l’échelle de la collectivité</a:t>
            </a:r>
          </a:p>
        </p:txBody>
      </p:sp>
      <p:sp>
        <p:nvSpPr>
          <p:cNvPr id="4" name="Espace réservé du numéro de diapositive 3">
            <a:extLst>
              <a:ext uri="{FF2B5EF4-FFF2-40B4-BE49-F238E27FC236}">
                <a16:creationId xmlns:a16="http://schemas.microsoft.com/office/drawing/2014/main" id="{55AA12F7-9A31-4F3E-AAD0-C0ECFB8B4E22}"/>
              </a:ext>
            </a:extLst>
          </p:cNvPr>
          <p:cNvSpPr>
            <a:spLocks noGrp="1"/>
          </p:cNvSpPr>
          <p:nvPr>
            <p:ph type="sldNum" sz="quarter" idx="12"/>
          </p:nvPr>
        </p:nvSpPr>
        <p:spPr/>
        <p:txBody>
          <a:bodyPr/>
          <a:lstStyle/>
          <a:p>
            <a:fld id="{A69E00E3-DEE3-4217-B4F6-3EC050798811}" type="slidenum">
              <a:rPr lang="fr-FR" smtClean="0"/>
              <a:t>7</a:t>
            </a:fld>
            <a:endParaRPr lang="fr-FR" dirty="0"/>
          </a:p>
        </p:txBody>
      </p:sp>
      <p:pic>
        <p:nvPicPr>
          <p:cNvPr id="7" name="Image 6">
            <a:extLst>
              <a:ext uri="{FF2B5EF4-FFF2-40B4-BE49-F238E27FC236}">
                <a16:creationId xmlns:a16="http://schemas.microsoft.com/office/drawing/2014/main" id="{564E1DA0-8040-415F-8BD5-73EF9ABBAD49}"/>
              </a:ext>
            </a:extLst>
          </p:cNvPr>
          <p:cNvPicPr>
            <a:picLocks noChangeAspect="1"/>
          </p:cNvPicPr>
          <p:nvPr/>
        </p:nvPicPr>
        <p:blipFill>
          <a:blip r:embed="rId2"/>
          <a:stretch>
            <a:fillRect/>
          </a:stretch>
        </p:blipFill>
        <p:spPr>
          <a:xfrm>
            <a:off x="606009" y="1415440"/>
            <a:ext cx="7931982" cy="5306035"/>
          </a:xfrm>
          <a:prstGeom prst="rect">
            <a:avLst/>
          </a:prstGeom>
        </p:spPr>
      </p:pic>
    </p:spTree>
    <p:extLst>
      <p:ext uri="{BB962C8B-B14F-4D97-AF65-F5344CB8AC3E}">
        <p14:creationId xmlns:p14="http://schemas.microsoft.com/office/powerpoint/2010/main" val="3102996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B47BDC-B30C-42F8-93D4-F3EFA15D56AE}"/>
              </a:ext>
            </a:extLst>
          </p:cNvPr>
          <p:cNvSpPr>
            <a:spLocks noGrp="1"/>
          </p:cNvSpPr>
          <p:nvPr>
            <p:ph type="title"/>
          </p:nvPr>
        </p:nvSpPr>
        <p:spPr/>
        <p:txBody>
          <a:bodyPr>
            <a:normAutofit/>
          </a:bodyPr>
          <a:lstStyle/>
          <a:p>
            <a:pPr algn="ctr"/>
            <a:r>
              <a:rPr lang="fr-FR" sz="2400" b="1" dirty="0">
                <a:solidFill>
                  <a:srgbClr val="0077D4"/>
                </a:solidFill>
                <a:latin typeface="+mn-lt"/>
                <a:ea typeface="+mn-ea"/>
                <a:cs typeface="+mn-cs"/>
              </a:rPr>
              <a:t>Détermination du volume autorisés à l’échelle des unités de gestion / collectivité</a:t>
            </a:r>
          </a:p>
        </p:txBody>
      </p:sp>
      <p:sp>
        <p:nvSpPr>
          <p:cNvPr id="4" name="Espace réservé du numéro de diapositive 3">
            <a:extLst>
              <a:ext uri="{FF2B5EF4-FFF2-40B4-BE49-F238E27FC236}">
                <a16:creationId xmlns:a16="http://schemas.microsoft.com/office/drawing/2014/main" id="{55AA12F7-9A31-4F3E-AAD0-C0ECFB8B4E22}"/>
              </a:ext>
            </a:extLst>
          </p:cNvPr>
          <p:cNvSpPr>
            <a:spLocks noGrp="1"/>
          </p:cNvSpPr>
          <p:nvPr>
            <p:ph type="sldNum" sz="quarter" idx="12"/>
          </p:nvPr>
        </p:nvSpPr>
        <p:spPr/>
        <p:txBody>
          <a:bodyPr/>
          <a:lstStyle/>
          <a:p>
            <a:fld id="{A69E00E3-DEE3-4217-B4F6-3EC050798811}" type="slidenum">
              <a:rPr lang="fr-FR" smtClean="0"/>
              <a:t>8</a:t>
            </a:fld>
            <a:endParaRPr lang="fr-FR" dirty="0"/>
          </a:p>
        </p:txBody>
      </p:sp>
      <p:pic>
        <p:nvPicPr>
          <p:cNvPr id="5" name="Image 4">
            <a:extLst>
              <a:ext uri="{FF2B5EF4-FFF2-40B4-BE49-F238E27FC236}">
                <a16:creationId xmlns:a16="http://schemas.microsoft.com/office/drawing/2014/main" id="{4E95811B-B001-4E6D-8EBE-56BE974B6B08}"/>
              </a:ext>
            </a:extLst>
          </p:cNvPr>
          <p:cNvPicPr>
            <a:picLocks noChangeAspect="1"/>
          </p:cNvPicPr>
          <p:nvPr/>
        </p:nvPicPr>
        <p:blipFill>
          <a:blip r:embed="rId2"/>
          <a:stretch>
            <a:fillRect/>
          </a:stretch>
        </p:blipFill>
        <p:spPr>
          <a:xfrm>
            <a:off x="442391" y="1430169"/>
            <a:ext cx="8244408" cy="5267261"/>
          </a:xfrm>
          <a:prstGeom prst="rect">
            <a:avLst/>
          </a:prstGeom>
        </p:spPr>
      </p:pic>
    </p:spTree>
    <p:extLst>
      <p:ext uri="{BB962C8B-B14F-4D97-AF65-F5344CB8AC3E}">
        <p14:creationId xmlns:p14="http://schemas.microsoft.com/office/powerpoint/2010/main" val="21377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CD94559-ABF8-4D05-AFDC-A82A9FDEF800}"/>
              </a:ext>
            </a:extLst>
          </p:cNvPr>
          <p:cNvSpPr>
            <a:spLocks noGrp="1"/>
          </p:cNvSpPr>
          <p:nvPr>
            <p:ph type="sldNum" sz="quarter" idx="12"/>
          </p:nvPr>
        </p:nvSpPr>
        <p:spPr/>
        <p:txBody>
          <a:bodyPr/>
          <a:lstStyle/>
          <a:p>
            <a:fld id="{A69E00E3-DEE3-4217-B4F6-3EC050798811}" type="slidenum">
              <a:rPr lang="fr-FR" smtClean="0"/>
              <a:t>9</a:t>
            </a:fld>
            <a:endParaRPr lang="fr-FR" dirty="0"/>
          </a:p>
        </p:txBody>
      </p:sp>
      <p:sp>
        <p:nvSpPr>
          <p:cNvPr id="3" name="Rectangle 3">
            <a:extLst>
              <a:ext uri="{FF2B5EF4-FFF2-40B4-BE49-F238E27FC236}">
                <a16:creationId xmlns:a16="http://schemas.microsoft.com/office/drawing/2014/main" id="{0831E261-1532-4FE1-B64B-2B8E98C2B8D1}"/>
              </a:ext>
            </a:extLst>
          </p:cNvPr>
          <p:cNvSpPr>
            <a:spLocks noChangeArrowheads="1"/>
          </p:cNvSpPr>
          <p:nvPr/>
        </p:nvSpPr>
        <p:spPr bwMode="auto">
          <a:xfrm>
            <a:off x="279120" y="1401627"/>
            <a:ext cx="8640960" cy="4691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algn="just" eaLnBrk="0" hangingPunct="0">
              <a:spcBef>
                <a:spcPts val="600"/>
              </a:spcBef>
              <a:buClr>
                <a:schemeClr val="accent6">
                  <a:lumMod val="75000"/>
                </a:schemeClr>
              </a:buClr>
              <a:buSzPct val="150000"/>
              <a:defRPr/>
            </a:pPr>
            <a:r>
              <a:rPr lang="fr-FR" altLang="fr-FR" b="1" dirty="0">
                <a:solidFill>
                  <a:srgbClr val="0077D4"/>
                </a:solidFill>
              </a:rPr>
              <a:t>Dans le cas où la somme des volumes annuels par forage est inférieure au volume proposé (par UG ou collectivité), nécessité de mener un travail sur les autorisations par forage en :</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r>
              <a:rPr lang="fr-FR" altLang="fr-FR" dirty="0">
                <a:solidFill>
                  <a:srgbClr val="0077D4"/>
                </a:solidFill>
              </a:rPr>
              <a:t>vérifiant si l’hydrogéologue agréé a arrêté un volume annuel</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r>
              <a:rPr lang="fr-FR" altLang="fr-FR" dirty="0">
                <a:solidFill>
                  <a:srgbClr val="0077D4"/>
                </a:solidFill>
              </a:rPr>
              <a:t>si ce n'est pas le cas, envisageant la possibilité d'un volume annuel sur la base de :</a:t>
            </a:r>
          </a:p>
          <a:p>
            <a:pPr marL="1257300" lvl="2" indent="-342900" algn="just" eaLnBrk="0" hangingPunct="0">
              <a:spcBef>
                <a:spcPts val="600"/>
              </a:spcBef>
              <a:buClr>
                <a:schemeClr val="accent6">
                  <a:lumMod val="75000"/>
                </a:schemeClr>
              </a:buClr>
              <a:buSzPct val="150000"/>
              <a:buFont typeface="Wingdings" panose="05000000000000000000" pitchFamily="2" charset="2"/>
              <a:buChar char="ü"/>
              <a:defRPr/>
            </a:pPr>
            <a:r>
              <a:rPr lang="fr-FR" altLang="fr-FR" dirty="0">
                <a:solidFill>
                  <a:srgbClr val="0077D4"/>
                </a:solidFill>
              </a:rPr>
              <a:t>365 jours X volume journalier</a:t>
            </a:r>
          </a:p>
          <a:p>
            <a:pPr lvl="3" algn="just" eaLnBrk="0" hangingPunct="0">
              <a:spcBef>
                <a:spcPts val="600"/>
              </a:spcBef>
              <a:buClr>
                <a:schemeClr val="accent6">
                  <a:lumMod val="75000"/>
                </a:schemeClr>
              </a:buClr>
              <a:buSzPct val="150000"/>
              <a:defRPr/>
            </a:pPr>
            <a:r>
              <a:rPr lang="fr-FR" altLang="fr-FR" dirty="0">
                <a:solidFill>
                  <a:srgbClr val="0077D4"/>
                </a:solidFill>
              </a:rPr>
              <a:t>ou </a:t>
            </a:r>
          </a:p>
          <a:p>
            <a:pPr marL="1257300" lvl="2" indent="-342900" algn="just" eaLnBrk="0" hangingPunct="0">
              <a:spcBef>
                <a:spcPts val="600"/>
              </a:spcBef>
              <a:buClr>
                <a:schemeClr val="accent6">
                  <a:lumMod val="75000"/>
                </a:schemeClr>
              </a:buClr>
              <a:buSzPct val="150000"/>
              <a:buFont typeface="Wingdings" panose="05000000000000000000" pitchFamily="2" charset="2"/>
              <a:buChar char="ü"/>
              <a:defRPr/>
            </a:pPr>
            <a:r>
              <a:rPr lang="fr-FR" altLang="fr-FR" dirty="0">
                <a:solidFill>
                  <a:srgbClr val="0077D4"/>
                </a:solidFill>
              </a:rPr>
              <a:t>365 jours X 16 heures X débit horaire max</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r>
              <a:rPr lang="fr-FR" altLang="fr-FR" dirty="0">
                <a:solidFill>
                  <a:srgbClr val="0077D4"/>
                </a:solidFill>
              </a:rPr>
              <a:t>modifiant l’arrêté « forage » si celui si fixe un volume annuel.</a:t>
            </a:r>
          </a:p>
          <a:p>
            <a:pPr algn="ctr" eaLnBrk="0" hangingPunct="0">
              <a:spcBef>
                <a:spcPts val="600"/>
              </a:spcBef>
              <a:buClr>
                <a:schemeClr val="accent6">
                  <a:lumMod val="75000"/>
                </a:schemeClr>
              </a:buClr>
              <a:buSzPct val="150000"/>
              <a:defRPr/>
            </a:pPr>
            <a:endParaRPr lang="fr-FR" altLang="fr-FR" dirty="0">
              <a:solidFill>
                <a:srgbClr val="FF0000"/>
              </a:solidFill>
            </a:endParaRPr>
          </a:p>
          <a:p>
            <a:pPr algn="just" eaLnBrk="0" hangingPunct="0">
              <a:spcBef>
                <a:spcPts val="600"/>
              </a:spcBef>
              <a:buClr>
                <a:schemeClr val="accent6">
                  <a:lumMod val="75000"/>
                </a:schemeClr>
              </a:buClr>
              <a:buSzPct val="150000"/>
              <a:defRPr/>
            </a:pPr>
            <a:r>
              <a:rPr lang="fr-FR" altLang="fr-FR" dirty="0">
                <a:solidFill>
                  <a:srgbClr val="0077D4"/>
                </a:solidFill>
                <a:highlight>
                  <a:srgbClr val="FF963B"/>
                </a:highlight>
              </a:rPr>
              <a:t>Si, à la suite de ce travail, la somme des volumes annuels par forage reste inférieure au volume proposé (pour l’UG ou la collectivité), deux possibilités : reprise des procédures autorisation/protection ou création d'un nouveau forage.</a:t>
            </a:r>
          </a:p>
        </p:txBody>
      </p:sp>
      <p:sp>
        <p:nvSpPr>
          <p:cNvPr id="8" name="Titre 1">
            <a:extLst>
              <a:ext uri="{FF2B5EF4-FFF2-40B4-BE49-F238E27FC236}">
                <a16:creationId xmlns:a16="http://schemas.microsoft.com/office/drawing/2014/main" id="{53E4B655-1BB0-40A2-8E79-01567CCD4DA3}"/>
              </a:ext>
            </a:extLst>
          </p:cNvPr>
          <p:cNvSpPr>
            <a:spLocks noGrp="1"/>
          </p:cNvSpPr>
          <p:nvPr>
            <p:ph type="title"/>
          </p:nvPr>
        </p:nvSpPr>
        <p:spPr>
          <a:xfrm>
            <a:off x="2123728" y="168649"/>
            <a:ext cx="6796352" cy="1143000"/>
          </a:xfrm>
        </p:spPr>
        <p:txBody>
          <a:bodyPr>
            <a:noAutofit/>
          </a:bodyPr>
          <a:lstStyle/>
          <a:p>
            <a:pPr algn="ctr"/>
            <a:r>
              <a:rPr lang="fr-FR" sz="2000" b="1" dirty="0">
                <a:solidFill>
                  <a:srgbClr val="0077D4"/>
                </a:solidFill>
                <a:latin typeface="+mn-lt"/>
                <a:ea typeface="+mn-ea"/>
                <a:cs typeface="+mn-cs"/>
              </a:rPr>
              <a:t>Points de vigilance et particularités : </a:t>
            </a:r>
            <a:br>
              <a:rPr lang="fr-FR" sz="2000" b="1" dirty="0">
                <a:solidFill>
                  <a:srgbClr val="0077D4"/>
                </a:solidFill>
                <a:latin typeface="+mn-lt"/>
                <a:ea typeface="+mn-ea"/>
                <a:cs typeface="+mn-cs"/>
              </a:rPr>
            </a:br>
            <a:r>
              <a:rPr lang="fr-FR" sz="2000" b="1" dirty="0">
                <a:solidFill>
                  <a:srgbClr val="0077D4"/>
                </a:solidFill>
                <a:latin typeface="+mn-lt"/>
                <a:ea typeface="+mn-ea"/>
                <a:cs typeface="+mn-cs"/>
              </a:rPr>
              <a:t>cas où la somme des volumes annuels par forage est inférieure au volume proposé (par UG ou collectivité)</a:t>
            </a:r>
          </a:p>
        </p:txBody>
      </p:sp>
    </p:spTree>
    <p:extLst>
      <p:ext uri="{BB962C8B-B14F-4D97-AF65-F5344CB8AC3E}">
        <p14:creationId xmlns:p14="http://schemas.microsoft.com/office/powerpoint/2010/main" val="398347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CD94559-ABF8-4D05-AFDC-A82A9FDEF800}"/>
              </a:ext>
            </a:extLst>
          </p:cNvPr>
          <p:cNvSpPr>
            <a:spLocks noGrp="1"/>
          </p:cNvSpPr>
          <p:nvPr>
            <p:ph type="sldNum" sz="quarter" idx="12"/>
          </p:nvPr>
        </p:nvSpPr>
        <p:spPr/>
        <p:txBody>
          <a:bodyPr/>
          <a:lstStyle/>
          <a:p>
            <a:fld id="{A69E00E3-DEE3-4217-B4F6-3EC050798811}" type="slidenum">
              <a:rPr lang="fr-FR" smtClean="0"/>
              <a:t>10</a:t>
            </a:fld>
            <a:endParaRPr lang="fr-FR" dirty="0"/>
          </a:p>
        </p:txBody>
      </p:sp>
      <p:sp>
        <p:nvSpPr>
          <p:cNvPr id="3" name="Rectangle 3">
            <a:extLst>
              <a:ext uri="{FF2B5EF4-FFF2-40B4-BE49-F238E27FC236}">
                <a16:creationId xmlns:a16="http://schemas.microsoft.com/office/drawing/2014/main" id="{0831E261-1532-4FE1-B64B-2B8E98C2B8D1}"/>
              </a:ext>
            </a:extLst>
          </p:cNvPr>
          <p:cNvSpPr>
            <a:spLocks noChangeArrowheads="1"/>
          </p:cNvSpPr>
          <p:nvPr/>
        </p:nvSpPr>
        <p:spPr bwMode="auto">
          <a:xfrm>
            <a:off x="279120" y="1401627"/>
            <a:ext cx="8640960" cy="5230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marL="342900" indent="-342900" algn="just" eaLnBrk="0" hangingPunct="0">
              <a:spcBef>
                <a:spcPts val="600"/>
              </a:spcBef>
              <a:buClr>
                <a:schemeClr val="accent6">
                  <a:lumMod val="75000"/>
                </a:schemeClr>
              </a:buClr>
              <a:buSzPct val="150000"/>
              <a:buFont typeface="Arial" panose="020B0604020202020204" pitchFamily="34" charset="0"/>
              <a:buChar char="•"/>
              <a:defRPr/>
            </a:pPr>
            <a:endParaRPr lang="fr-FR" altLang="fr-FR" dirty="0">
              <a:solidFill>
                <a:srgbClr val="FF0000"/>
              </a:solidFill>
            </a:endParaRPr>
          </a:p>
          <a:p>
            <a:pPr marL="1257300" lvl="2" indent="-342900" algn="just" eaLnBrk="0" hangingPunct="0">
              <a:spcBef>
                <a:spcPts val="600"/>
              </a:spcBef>
              <a:buClr>
                <a:schemeClr val="accent6">
                  <a:lumMod val="75000"/>
                </a:schemeClr>
              </a:buClr>
              <a:buSzPct val="150000"/>
              <a:buFont typeface="Arial" panose="020B0604020202020204" pitchFamily="34" charset="0"/>
              <a:buChar char="•"/>
              <a:defRPr/>
            </a:pPr>
            <a:endParaRPr lang="fr-FR" altLang="fr-FR" sz="2000" dirty="0">
              <a:solidFill>
                <a:srgbClr val="0077D4"/>
              </a:solidFill>
            </a:endParaRP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endParaRPr lang="fr-FR" altLang="fr-FR" sz="2000" dirty="0">
              <a:solidFill>
                <a:srgbClr val="0077D4"/>
              </a:solidFill>
            </a:endParaRP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endParaRPr lang="fr-FR" altLang="fr-FR" sz="2000" dirty="0">
              <a:solidFill>
                <a:srgbClr val="0077D4"/>
              </a:solidFill>
            </a:endParaRPr>
          </a:p>
          <a:p>
            <a:pPr marL="1257300" lvl="2" indent="-342900" algn="just" eaLnBrk="0" hangingPunct="0">
              <a:spcBef>
                <a:spcPts val="600"/>
              </a:spcBef>
              <a:buClr>
                <a:schemeClr val="accent6">
                  <a:lumMod val="75000"/>
                </a:schemeClr>
              </a:buClr>
              <a:buSzPct val="150000"/>
              <a:buFont typeface="Arial" panose="020B0604020202020204" pitchFamily="34" charset="0"/>
              <a:buChar char="•"/>
              <a:defRPr/>
            </a:pPr>
            <a:endParaRPr lang="fr-FR" altLang="fr-FR" sz="2000" dirty="0">
              <a:solidFill>
                <a:srgbClr val="0077D4"/>
              </a:solidFill>
            </a:endParaRPr>
          </a:p>
        </p:txBody>
      </p:sp>
      <p:sp>
        <p:nvSpPr>
          <p:cNvPr id="8" name="Titre 1">
            <a:extLst>
              <a:ext uri="{FF2B5EF4-FFF2-40B4-BE49-F238E27FC236}">
                <a16:creationId xmlns:a16="http://schemas.microsoft.com/office/drawing/2014/main" id="{53E4B655-1BB0-40A2-8E79-01567CCD4DA3}"/>
              </a:ext>
            </a:extLst>
          </p:cNvPr>
          <p:cNvSpPr>
            <a:spLocks noGrp="1"/>
          </p:cNvSpPr>
          <p:nvPr>
            <p:ph type="title"/>
          </p:nvPr>
        </p:nvSpPr>
        <p:spPr>
          <a:xfrm>
            <a:off x="2093785" y="169007"/>
            <a:ext cx="6796352" cy="1143000"/>
          </a:xfrm>
        </p:spPr>
        <p:txBody>
          <a:bodyPr>
            <a:noAutofit/>
          </a:bodyPr>
          <a:lstStyle/>
          <a:p>
            <a:pPr algn="ctr"/>
            <a:r>
              <a:rPr lang="fr-FR" sz="2200" b="1" dirty="0">
                <a:solidFill>
                  <a:srgbClr val="0077D4"/>
                </a:solidFill>
                <a:latin typeface="+mn-lt"/>
                <a:ea typeface="+mn-ea"/>
                <a:cs typeface="+mn-cs"/>
              </a:rPr>
              <a:t>Exemple</a:t>
            </a:r>
          </a:p>
        </p:txBody>
      </p:sp>
      <p:pic>
        <p:nvPicPr>
          <p:cNvPr id="5" name="Image 4">
            <a:extLst>
              <a:ext uri="{FF2B5EF4-FFF2-40B4-BE49-F238E27FC236}">
                <a16:creationId xmlns:a16="http://schemas.microsoft.com/office/drawing/2014/main" id="{6FB93B48-EA5D-47CD-B7E1-F68F078AB5A4}"/>
              </a:ext>
            </a:extLst>
          </p:cNvPr>
          <p:cNvPicPr>
            <a:picLocks noChangeAspect="1"/>
          </p:cNvPicPr>
          <p:nvPr/>
        </p:nvPicPr>
        <p:blipFill>
          <a:blip r:embed="rId2"/>
          <a:stretch>
            <a:fillRect/>
          </a:stretch>
        </p:blipFill>
        <p:spPr>
          <a:xfrm>
            <a:off x="732657" y="0"/>
            <a:ext cx="8151073" cy="6865248"/>
          </a:xfrm>
          <a:prstGeom prst="rect">
            <a:avLst/>
          </a:prstGeom>
        </p:spPr>
      </p:pic>
    </p:spTree>
    <p:extLst>
      <p:ext uri="{BB962C8B-B14F-4D97-AF65-F5344CB8AC3E}">
        <p14:creationId xmlns:p14="http://schemas.microsoft.com/office/powerpoint/2010/main" val="3094947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CD94559-ABF8-4D05-AFDC-A82A9FDEF800}"/>
              </a:ext>
            </a:extLst>
          </p:cNvPr>
          <p:cNvSpPr>
            <a:spLocks noGrp="1"/>
          </p:cNvSpPr>
          <p:nvPr>
            <p:ph type="sldNum" sz="quarter" idx="12"/>
          </p:nvPr>
        </p:nvSpPr>
        <p:spPr/>
        <p:txBody>
          <a:bodyPr/>
          <a:lstStyle/>
          <a:p>
            <a:fld id="{A69E00E3-DEE3-4217-B4F6-3EC050798811}" type="slidenum">
              <a:rPr lang="fr-FR" smtClean="0"/>
              <a:t>11</a:t>
            </a:fld>
            <a:endParaRPr lang="fr-FR" dirty="0"/>
          </a:p>
        </p:txBody>
      </p:sp>
      <p:sp>
        <p:nvSpPr>
          <p:cNvPr id="3" name="Rectangle 3">
            <a:extLst>
              <a:ext uri="{FF2B5EF4-FFF2-40B4-BE49-F238E27FC236}">
                <a16:creationId xmlns:a16="http://schemas.microsoft.com/office/drawing/2014/main" id="{0831E261-1532-4FE1-B64B-2B8E98C2B8D1}"/>
              </a:ext>
            </a:extLst>
          </p:cNvPr>
          <p:cNvSpPr>
            <a:spLocks noChangeArrowheads="1"/>
          </p:cNvSpPr>
          <p:nvPr/>
        </p:nvSpPr>
        <p:spPr bwMode="auto">
          <a:xfrm>
            <a:off x="279120" y="1401627"/>
            <a:ext cx="8640960" cy="4691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algn="just" eaLnBrk="0" hangingPunct="0">
              <a:spcBef>
                <a:spcPts val="600"/>
              </a:spcBef>
              <a:buClr>
                <a:schemeClr val="accent6">
                  <a:lumMod val="75000"/>
                </a:schemeClr>
              </a:buClr>
              <a:buSzPct val="150000"/>
              <a:defRPr/>
            </a:pPr>
            <a:r>
              <a:rPr lang="fr-FR" sz="2000" b="1" dirty="0">
                <a:solidFill>
                  <a:srgbClr val="0077D4"/>
                </a:solidFill>
              </a:rPr>
              <a:t>Si la somme des volumes annuels par forage d’une UG est supérieure au volume global proposé pour l'UG :</a:t>
            </a:r>
            <a:endParaRPr lang="fr-FR" altLang="fr-FR" sz="2000" dirty="0">
              <a:solidFill>
                <a:srgbClr val="0077D4"/>
              </a:solidFill>
            </a:endParaRPr>
          </a:p>
          <a:p>
            <a:pPr marL="800100" lvl="1" indent="-342900" algn="just" eaLnBrk="0" hangingPunct="0">
              <a:spcBef>
                <a:spcPts val="600"/>
              </a:spcBef>
              <a:buClr>
                <a:schemeClr val="accent6">
                  <a:lumMod val="75000"/>
                </a:schemeClr>
              </a:buClr>
              <a:buSzPct val="150000"/>
              <a:buFont typeface="Wingdings" panose="05000000000000000000" pitchFamily="2" charset="2"/>
              <a:buChar char="ü"/>
              <a:defRPr/>
            </a:pPr>
            <a:r>
              <a:rPr lang="fr-FR" altLang="fr-FR" sz="2000" dirty="0">
                <a:solidFill>
                  <a:srgbClr val="0077D4"/>
                </a:solidFill>
              </a:rPr>
              <a:t>volume de l’UG capé au volume proposé</a:t>
            </a:r>
          </a:p>
          <a:p>
            <a:pPr algn="just" eaLnBrk="0" hangingPunct="0">
              <a:spcBef>
                <a:spcPts val="3000"/>
              </a:spcBef>
              <a:buClr>
                <a:schemeClr val="accent6">
                  <a:lumMod val="75000"/>
                </a:schemeClr>
              </a:buClr>
              <a:buSzPct val="150000"/>
              <a:defRPr/>
            </a:pPr>
            <a:r>
              <a:rPr lang="fr-FR" altLang="fr-FR" sz="2000" b="1" dirty="0">
                <a:solidFill>
                  <a:srgbClr val="0077D4"/>
                </a:solidFill>
              </a:rPr>
              <a:t>Collectivités en "limite" d’autorisation avec la nouvelle autorisation</a:t>
            </a:r>
          </a:p>
          <a:p>
            <a:pPr marL="800100" lvl="1" indent="-342900" algn="just" eaLnBrk="0" hangingPunct="0">
              <a:spcBef>
                <a:spcPts val="600"/>
              </a:spcBef>
              <a:buClr>
                <a:schemeClr val="accent6">
                  <a:lumMod val="75000"/>
                </a:schemeClr>
              </a:buClr>
              <a:buSzPct val="150000"/>
              <a:buFont typeface="Wingdings" panose="05000000000000000000" pitchFamily="2" charset="2"/>
              <a:buChar char="ü"/>
              <a:defRPr/>
            </a:pPr>
            <a:r>
              <a:rPr lang="fr-FR" altLang="fr-FR" sz="2000" dirty="0">
                <a:solidFill>
                  <a:srgbClr val="0077D4"/>
                </a:solidFill>
                <a:highlight>
                  <a:srgbClr val="FF963B"/>
                </a:highlight>
              </a:rPr>
              <a:t>examen annuel par la CLE, au cas par cas, de l’engagement de la collectivité (engagement dans la gestion de la ressource, actions sur les pertes et pour les économies d'eau, ressources de substitution…)</a:t>
            </a:r>
          </a:p>
          <a:p>
            <a:pPr algn="just" eaLnBrk="0" hangingPunct="0">
              <a:spcBef>
                <a:spcPts val="3000"/>
              </a:spcBef>
              <a:buClr>
                <a:schemeClr val="accent6">
                  <a:lumMod val="75000"/>
                </a:schemeClr>
              </a:buClr>
              <a:buSzPct val="150000"/>
              <a:defRPr/>
            </a:pPr>
            <a:r>
              <a:rPr lang="fr-FR" altLang="fr-FR" sz="2000" b="1" dirty="0">
                <a:solidFill>
                  <a:srgbClr val="0077D4"/>
                </a:solidFill>
              </a:rPr>
              <a:t>Mode dégradé :</a:t>
            </a:r>
          </a:p>
          <a:p>
            <a:pPr marL="800100" lvl="1" indent="-342900" algn="just" eaLnBrk="0" hangingPunct="0">
              <a:spcBef>
                <a:spcPts val="600"/>
              </a:spcBef>
              <a:buClr>
                <a:schemeClr val="accent6">
                  <a:lumMod val="75000"/>
                </a:schemeClr>
              </a:buClr>
              <a:buSzPct val="150000"/>
              <a:buFont typeface="Wingdings" panose="05000000000000000000" pitchFamily="2" charset="2"/>
              <a:buChar char="ü"/>
              <a:defRPr/>
            </a:pPr>
            <a:r>
              <a:rPr lang="fr-FR" altLang="fr-FR" sz="2000" dirty="0">
                <a:solidFill>
                  <a:srgbClr val="0077D4"/>
                </a:solidFill>
              </a:rPr>
              <a:t>degrés de libertés accordés au cas par cas par le représentant de l'Etat, sur saisine de la collectivité, pour garantir la continuité du service en cas de problèmes qualitatifs ou quantitatifs</a:t>
            </a:r>
            <a:endParaRPr lang="fr-FR" altLang="fr-FR" sz="2400" dirty="0">
              <a:solidFill>
                <a:srgbClr val="0077D4"/>
              </a:solidFill>
            </a:endParaRPr>
          </a:p>
        </p:txBody>
      </p:sp>
      <p:sp>
        <p:nvSpPr>
          <p:cNvPr id="8" name="Titre 1">
            <a:extLst>
              <a:ext uri="{FF2B5EF4-FFF2-40B4-BE49-F238E27FC236}">
                <a16:creationId xmlns:a16="http://schemas.microsoft.com/office/drawing/2014/main" id="{53E4B655-1BB0-40A2-8E79-01567CCD4DA3}"/>
              </a:ext>
            </a:extLst>
          </p:cNvPr>
          <p:cNvSpPr>
            <a:spLocks noGrp="1"/>
          </p:cNvSpPr>
          <p:nvPr>
            <p:ph type="title"/>
          </p:nvPr>
        </p:nvSpPr>
        <p:spPr>
          <a:xfrm>
            <a:off x="2093785" y="169007"/>
            <a:ext cx="6796352" cy="1143000"/>
          </a:xfrm>
        </p:spPr>
        <p:txBody>
          <a:bodyPr>
            <a:noAutofit/>
          </a:bodyPr>
          <a:lstStyle/>
          <a:p>
            <a:pPr algn="ctr"/>
            <a:r>
              <a:rPr lang="fr-FR" sz="2200" b="1" dirty="0">
                <a:solidFill>
                  <a:srgbClr val="0077D4"/>
                </a:solidFill>
                <a:latin typeface="+mn-lt"/>
                <a:ea typeface="+mn-ea"/>
                <a:cs typeface="+mn-cs"/>
              </a:rPr>
              <a:t>Points de vigilance et particularités :</a:t>
            </a:r>
          </a:p>
        </p:txBody>
      </p:sp>
    </p:spTree>
    <p:extLst>
      <p:ext uri="{BB962C8B-B14F-4D97-AF65-F5344CB8AC3E}">
        <p14:creationId xmlns:p14="http://schemas.microsoft.com/office/powerpoint/2010/main" val="639601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CD94559-ABF8-4D05-AFDC-A82A9FDEF800}"/>
              </a:ext>
            </a:extLst>
          </p:cNvPr>
          <p:cNvSpPr>
            <a:spLocks noGrp="1"/>
          </p:cNvSpPr>
          <p:nvPr>
            <p:ph type="sldNum" sz="quarter" idx="12"/>
          </p:nvPr>
        </p:nvSpPr>
        <p:spPr/>
        <p:txBody>
          <a:bodyPr/>
          <a:lstStyle/>
          <a:p>
            <a:fld id="{A69E00E3-DEE3-4217-B4F6-3EC050798811}" type="slidenum">
              <a:rPr lang="fr-FR" smtClean="0"/>
              <a:t>12</a:t>
            </a:fld>
            <a:endParaRPr lang="fr-FR" dirty="0"/>
          </a:p>
        </p:txBody>
      </p:sp>
      <p:sp>
        <p:nvSpPr>
          <p:cNvPr id="3" name="Rectangle 3">
            <a:extLst>
              <a:ext uri="{FF2B5EF4-FFF2-40B4-BE49-F238E27FC236}">
                <a16:creationId xmlns:a16="http://schemas.microsoft.com/office/drawing/2014/main" id="{0831E261-1532-4FE1-B64B-2B8E98C2B8D1}"/>
              </a:ext>
            </a:extLst>
          </p:cNvPr>
          <p:cNvSpPr>
            <a:spLocks noChangeArrowheads="1"/>
          </p:cNvSpPr>
          <p:nvPr/>
        </p:nvSpPr>
        <p:spPr bwMode="auto">
          <a:xfrm>
            <a:off x="311087" y="3176972"/>
            <a:ext cx="864096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algn="just" eaLnBrk="0" hangingPunct="0">
              <a:spcBef>
                <a:spcPts val="600"/>
              </a:spcBef>
              <a:buClr>
                <a:schemeClr val="accent6">
                  <a:lumMod val="75000"/>
                </a:schemeClr>
              </a:buClr>
              <a:buSzPct val="150000"/>
              <a:defRPr/>
            </a:pPr>
            <a:r>
              <a:rPr lang="fr-FR" altLang="fr-FR" dirty="0">
                <a:solidFill>
                  <a:srgbClr val="0077D4"/>
                </a:solidFill>
              </a:rPr>
              <a:t>Rappel des autorisations actuelles de Bordeaux Métropole (arrêté de 2008) :</a:t>
            </a:r>
            <a:endParaRPr lang="fr-FR" altLang="fr-FR" sz="2000" dirty="0">
              <a:solidFill>
                <a:srgbClr val="0077D4"/>
              </a:solidFill>
            </a:endParaRPr>
          </a:p>
          <a:p>
            <a:pPr marL="1257300" lvl="2" indent="-342900" algn="just" eaLnBrk="0" hangingPunct="0">
              <a:spcBef>
                <a:spcPts val="600"/>
              </a:spcBef>
              <a:buClr>
                <a:schemeClr val="accent6">
                  <a:lumMod val="75000"/>
                </a:schemeClr>
              </a:buClr>
              <a:buSzPct val="150000"/>
              <a:buFont typeface="Arial" panose="020B0604020202020204" pitchFamily="34" charset="0"/>
              <a:buChar char="•"/>
              <a:defRPr/>
            </a:pPr>
            <a:endParaRPr lang="fr-FR" altLang="fr-FR" sz="2000" dirty="0">
              <a:solidFill>
                <a:srgbClr val="0077D4"/>
              </a:solidFill>
            </a:endParaRPr>
          </a:p>
        </p:txBody>
      </p:sp>
      <p:sp>
        <p:nvSpPr>
          <p:cNvPr id="8" name="Titre 1">
            <a:extLst>
              <a:ext uri="{FF2B5EF4-FFF2-40B4-BE49-F238E27FC236}">
                <a16:creationId xmlns:a16="http://schemas.microsoft.com/office/drawing/2014/main" id="{53E4B655-1BB0-40A2-8E79-01567CCD4DA3}"/>
              </a:ext>
            </a:extLst>
          </p:cNvPr>
          <p:cNvSpPr>
            <a:spLocks noGrp="1"/>
          </p:cNvSpPr>
          <p:nvPr>
            <p:ph type="title"/>
          </p:nvPr>
        </p:nvSpPr>
        <p:spPr>
          <a:xfrm>
            <a:off x="2093785" y="169007"/>
            <a:ext cx="6796352" cy="1143000"/>
          </a:xfrm>
        </p:spPr>
        <p:txBody>
          <a:bodyPr>
            <a:noAutofit/>
          </a:bodyPr>
          <a:lstStyle/>
          <a:p>
            <a:pPr algn="ctr"/>
            <a:r>
              <a:rPr lang="fr-FR" sz="2200" b="1" dirty="0">
                <a:solidFill>
                  <a:srgbClr val="0077D4"/>
                </a:solidFill>
                <a:latin typeface="+mn-lt"/>
                <a:ea typeface="+mn-ea"/>
                <a:cs typeface="+mn-cs"/>
              </a:rPr>
              <a:t>Bordeaux Métropole</a:t>
            </a:r>
          </a:p>
        </p:txBody>
      </p:sp>
      <p:pic>
        <p:nvPicPr>
          <p:cNvPr id="2" name="Image 1">
            <a:extLst>
              <a:ext uri="{FF2B5EF4-FFF2-40B4-BE49-F238E27FC236}">
                <a16:creationId xmlns:a16="http://schemas.microsoft.com/office/drawing/2014/main" id="{39997D36-C447-4224-BEE5-07DAA4147D04}"/>
              </a:ext>
            </a:extLst>
          </p:cNvPr>
          <p:cNvPicPr>
            <a:picLocks noChangeAspect="1"/>
          </p:cNvPicPr>
          <p:nvPr/>
        </p:nvPicPr>
        <p:blipFill>
          <a:blip r:embed="rId2"/>
          <a:stretch>
            <a:fillRect/>
          </a:stretch>
        </p:blipFill>
        <p:spPr>
          <a:xfrm>
            <a:off x="31968" y="3537012"/>
            <a:ext cx="9144000" cy="2288531"/>
          </a:xfrm>
          <a:prstGeom prst="rect">
            <a:avLst/>
          </a:prstGeom>
        </p:spPr>
      </p:pic>
      <p:sp>
        <p:nvSpPr>
          <p:cNvPr id="9" name="Rectangle 3">
            <a:extLst>
              <a:ext uri="{FF2B5EF4-FFF2-40B4-BE49-F238E27FC236}">
                <a16:creationId xmlns:a16="http://schemas.microsoft.com/office/drawing/2014/main" id="{F086310C-DEAF-4A58-BD34-11268339378C}"/>
              </a:ext>
            </a:extLst>
          </p:cNvPr>
          <p:cNvSpPr>
            <a:spLocks noChangeArrowheads="1"/>
          </p:cNvSpPr>
          <p:nvPr/>
        </p:nvSpPr>
        <p:spPr bwMode="auto">
          <a:xfrm>
            <a:off x="303823" y="1420019"/>
            <a:ext cx="8648223" cy="1586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algn="just" eaLnBrk="0" hangingPunct="0">
              <a:spcBef>
                <a:spcPts val="600"/>
              </a:spcBef>
              <a:buClr>
                <a:schemeClr val="accent6">
                  <a:lumMod val="75000"/>
                </a:schemeClr>
              </a:buClr>
              <a:buSzPct val="150000"/>
              <a:defRPr/>
            </a:pPr>
            <a:r>
              <a:rPr lang="fr-FR" altLang="fr-FR" sz="2000" dirty="0">
                <a:solidFill>
                  <a:srgbClr val="0077D4"/>
                </a:solidFill>
              </a:rPr>
              <a:t>Particularités du service (entre autres) :</a:t>
            </a:r>
          </a:p>
          <a:p>
            <a:pPr marL="800100" lvl="1" indent="-342900" algn="just" eaLnBrk="0" hangingPunct="0">
              <a:buClr>
                <a:schemeClr val="accent6">
                  <a:lumMod val="75000"/>
                </a:schemeClr>
              </a:buClr>
              <a:buSzPct val="150000"/>
              <a:buFont typeface="Arial" panose="020B0604020202020204" pitchFamily="34" charset="0"/>
              <a:buChar char="•"/>
              <a:defRPr/>
            </a:pPr>
            <a:r>
              <a:rPr lang="fr-FR" altLang="fr-FR" sz="2000" dirty="0">
                <a:solidFill>
                  <a:srgbClr val="0077D4"/>
                </a:solidFill>
              </a:rPr>
              <a:t>importance des volumes cumulés</a:t>
            </a:r>
          </a:p>
          <a:p>
            <a:pPr marL="800100" lvl="1" indent="-342900" algn="just" eaLnBrk="0" hangingPunct="0">
              <a:buClr>
                <a:schemeClr val="accent6">
                  <a:lumMod val="75000"/>
                </a:schemeClr>
              </a:buClr>
              <a:buSzPct val="150000"/>
              <a:buFont typeface="Arial" panose="020B0604020202020204" pitchFamily="34" charset="0"/>
              <a:buChar char="•"/>
              <a:defRPr/>
            </a:pPr>
            <a:r>
              <a:rPr lang="fr-FR" altLang="fr-FR" sz="2000" dirty="0">
                <a:solidFill>
                  <a:srgbClr val="0077D4"/>
                </a:solidFill>
              </a:rPr>
              <a:t>diversité des ressources utilisées</a:t>
            </a:r>
          </a:p>
          <a:p>
            <a:pPr marL="800100" lvl="1" indent="-342900" algn="just" eaLnBrk="0" hangingPunct="0">
              <a:buClr>
                <a:schemeClr val="accent6">
                  <a:lumMod val="75000"/>
                </a:schemeClr>
              </a:buClr>
              <a:buSzPct val="150000"/>
              <a:buFont typeface="Arial" panose="020B0604020202020204" pitchFamily="34" charset="0"/>
              <a:buChar char="•"/>
              <a:defRPr/>
            </a:pPr>
            <a:r>
              <a:rPr lang="fr-FR" altLang="fr-FR" sz="2000" dirty="0">
                <a:solidFill>
                  <a:srgbClr val="0077D4"/>
                </a:solidFill>
              </a:rPr>
              <a:t>variabilité de la disponibilité de certaines ressources</a:t>
            </a:r>
          </a:p>
          <a:p>
            <a:pPr marL="800100" lvl="1" indent="-342900" algn="just" eaLnBrk="0" hangingPunct="0">
              <a:buClr>
                <a:schemeClr val="accent6">
                  <a:lumMod val="75000"/>
                </a:schemeClr>
              </a:buClr>
              <a:buSzPct val="150000"/>
              <a:buFont typeface="Arial" panose="020B0604020202020204" pitchFamily="34" charset="0"/>
              <a:buChar char="•"/>
              <a:defRPr/>
            </a:pPr>
            <a:r>
              <a:rPr lang="fr-FR" altLang="fr-FR" sz="2000" dirty="0">
                <a:solidFill>
                  <a:srgbClr val="0077D4"/>
                </a:solidFill>
              </a:rPr>
              <a:t>aléa qualité sur certaines ressources</a:t>
            </a:r>
          </a:p>
        </p:txBody>
      </p:sp>
    </p:spTree>
    <p:extLst>
      <p:ext uri="{BB962C8B-B14F-4D97-AF65-F5344CB8AC3E}">
        <p14:creationId xmlns:p14="http://schemas.microsoft.com/office/powerpoint/2010/main" val="3605705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CD94559-ABF8-4D05-AFDC-A82A9FDEF800}"/>
              </a:ext>
            </a:extLst>
          </p:cNvPr>
          <p:cNvSpPr>
            <a:spLocks noGrp="1"/>
          </p:cNvSpPr>
          <p:nvPr>
            <p:ph type="sldNum" sz="quarter" idx="12"/>
          </p:nvPr>
        </p:nvSpPr>
        <p:spPr/>
        <p:txBody>
          <a:bodyPr/>
          <a:lstStyle/>
          <a:p>
            <a:fld id="{A69E00E3-DEE3-4217-B4F6-3EC050798811}" type="slidenum">
              <a:rPr lang="fr-FR" smtClean="0"/>
              <a:t>13</a:t>
            </a:fld>
            <a:endParaRPr lang="fr-FR" dirty="0"/>
          </a:p>
        </p:txBody>
      </p:sp>
      <p:sp>
        <p:nvSpPr>
          <p:cNvPr id="3" name="Rectangle 3">
            <a:extLst>
              <a:ext uri="{FF2B5EF4-FFF2-40B4-BE49-F238E27FC236}">
                <a16:creationId xmlns:a16="http://schemas.microsoft.com/office/drawing/2014/main" id="{0831E261-1532-4FE1-B64B-2B8E98C2B8D1}"/>
              </a:ext>
            </a:extLst>
          </p:cNvPr>
          <p:cNvSpPr>
            <a:spLocks noChangeArrowheads="1"/>
          </p:cNvSpPr>
          <p:nvPr/>
        </p:nvSpPr>
        <p:spPr bwMode="auto">
          <a:xfrm>
            <a:off x="279120" y="1401627"/>
            <a:ext cx="8640960" cy="5230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algn="just" eaLnBrk="0" hangingPunct="0">
              <a:spcBef>
                <a:spcPts val="600"/>
              </a:spcBef>
              <a:buClr>
                <a:schemeClr val="accent6">
                  <a:lumMod val="75000"/>
                </a:schemeClr>
              </a:buClr>
              <a:buSzPct val="150000"/>
              <a:defRPr/>
            </a:pPr>
            <a:r>
              <a:rPr lang="fr-FR" altLang="fr-FR" dirty="0">
                <a:solidFill>
                  <a:srgbClr val="0077D4"/>
                </a:solidFill>
              </a:rPr>
              <a:t>Proposition 2021, </a:t>
            </a:r>
            <a:r>
              <a:rPr lang="fr-FR" altLang="fr-FR" sz="2000" dirty="0">
                <a:solidFill>
                  <a:srgbClr val="0077D4"/>
                </a:solidFill>
              </a:rPr>
              <a:t>une différenciation entre :</a:t>
            </a:r>
          </a:p>
          <a:p>
            <a:pPr marL="800100" lvl="1" indent="-342900" algn="just" eaLnBrk="0" hangingPunct="0">
              <a:spcBef>
                <a:spcPts val="300"/>
              </a:spcBef>
              <a:buClr>
                <a:schemeClr val="accent6">
                  <a:lumMod val="75000"/>
                </a:schemeClr>
              </a:buClr>
              <a:buSzPct val="150000"/>
              <a:buFont typeface="Arial" panose="020B0604020202020204" pitchFamily="34" charset="0"/>
              <a:buChar char="•"/>
              <a:defRPr/>
            </a:pPr>
            <a:r>
              <a:rPr lang="fr-FR" altLang="fr-FR" sz="2000" dirty="0">
                <a:solidFill>
                  <a:srgbClr val="0077D4"/>
                </a:solidFill>
              </a:rPr>
              <a:t>volumes pour l'oligocène captif : </a:t>
            </a:r>
            <a:r>
              <a:rPr lang="fr-FR" altLang="fr-FR" sz="2000" b="1" dirty="0">
                <a:solidFill>
                  <a:srgbClr val="0077D4"/>
                </a:solidFill>
              </a:rPr>
              <a:t>contraints</a:t>
            </a:r>
          </a:p>
          <a:p>
            <a:pPr marL="800100" lvl="1" indent="-342900" algn="just" eaLnBrk="0" hangingPunct="0">
              <a:spcBef>
                <a:spcPts val="300"/>
              </a:spcBef>
              <a:buClr>
                <a:schemeClr val="accent6">
                  <a:lumMod val="75000"/>
                </a:schemeClr>
              </a:buClr>
              <a:buSzPct val="150000"/>
              <a:buFont typeface="Arial" panose="020B0604020202020204" pitchFamily="34" charset="0"/>
              <a:buChar char="•"/>
              <a:defRPr/>
            </a:pPr>
            <a:r>
              <a:rPr lang="fr-FR" altLang="fr-FR" sz="2000" dirty="0">
                <a:solidFill>
                  <a:srgbClr val="0077D4"/>
                </a:solidFill>
              </a:rPr>
              <a:t>volumes pour l'oligocène libre :</a:t>
            </a:r>
            <a:r>
              <a:rPr lang="fr-FR" altLang="fr-FR" sz="2000" b="1" dirty="0">
                <a:solidFill>
                  <a:srgbClr val="0077D4"/>
                </a:solidFill>
              </a:rPr>
              <a:t> non contraints</a:t>
            </a:r>
          </a:p>
          <a:p>
            <a:pPr marL="800100" lvl="1" indent="-342900" algn="just" eaLnBrk="0" hangingPunct="0">
              <a:spcBef>
                <a:spcPts val="300"/>
              </a:spcBef>
              <a:buClr>
                <a:schemeClr val="accent6">
                  <a:lumMod val="75000"/>
                </a:schemeClr>
              </a:buClr>
              <a:buSzPct val="150000"/>
              <a:buFont typeface="Arial" panose="020B0604020202020204" pitchFamily="34" charset="0"/>
              <a:buChar char="•"/>
              <a:defRPr/>
            </a:pPr>
            <a:r>
              <a:rPr lang="fr-FR" altLang="fr-FR" sz="2000" dirty="0">
                <a:solidFill>
                  <a:srgbClr val="0077D4"/>
                </a:solidFill>
              </a:rPr>
              <a:t>volumes pour les sources (Miocène/Oligocène) :</a:t>
            </a:r>
            <a:r>
              <a:rPr lang="fr-FR" altLang="fr-FR" sz="2000" b="1" dirty="0">
                <a:solidFill>
                  <a:srgbClr val="0077D4"/>
                </a:solidFill>
              </a:rPr>
              <a:t> non contraints</a:t>
            </a:r>
          </a:p>
          <a:p>
            <a:pPr algn="just" eaLnBrk="0" hangingPunct="0">
              <a:spcBef>
                <a:spcPts val="600"/>
              </a:spcBef>
              <a:buClr>
                <a:schemeClr val="accent6">
                  <a:lumMod val="75000"/>
                </a:schemeClr>
              </a:buClr>
              <a:buSzPct val="150000"/>
              <a:defRPr/>
            </a:pPr>
            <a:r>
              <a:rPr lang="fr-FR" altLang="fr-FR" b="1" dirty="0">
                <a:solidFill>
                  <a:srgbClr val="0077D4"/>
                </a:solidFill>
              </a:rPr>
              <a:t>Enjeu principal : </a:t>
            </a:r>
            <a:r>
              <a:rPr lang="fr-FR" altLang="fr-FR" dirty="0">
                <a:solidFill>
                  <a:srgbClr val="0077D4"/>
                </a:solidFill>
              </a:rPr>
              <a:t>arrêter, comme pour les autres services concernés par le CC des Landes du Médoc, </a:t>
            </a:r>
            <a:r>
              <a:rPr lang="fr-FR" altLang="fr-FR" b="1" dirty="0">
                <a:solidFill>
                  <a:srgbClr val="0077D4"/>
                </a:solidFill>
              </a:rPr>
              <a:t>un volume contraint sur l'Eocène pour garantir l'efficacité de la substitution</a:t>
            </a:r>
            <a:endParaRPr lang="fr-FR" altLang="fr-FR" sz="2000" dirty="0">
              <a:solidFill>
                <a:srgbClr val="0077D4"/>
              </a:solidFill>
            </a:endParaRPr>
          </a:p>
        </p:txBody>
      </p:sp>
      <p:sp>
        <p:nvSpPr>
          <p:cNvPr id="8" name="Titre 1">
            <a:extLst>
              <a:ext uri="{FF2B5EF4-FFF2-40B4-BE49-F238E27FC236}">
                <a16:creationId xmlns:a16="http://schemas.microsoft.com/office/drawing/2014/main" id="{53E4B655-1BB0-40A2-8E79-01567CCD4DA3}"/>
              </a:ext>
            </a:extLst>
          </p:cNvPr>
          <p:cNvSpPr>
            <a:spLocks noGrp="1"/>
          </p:cNvSpPr>
          <p:nvPr>
            <p:ph type="title"/>
          </p:nvPr>
        </p:nvSpPr>
        <p:spPr>
          <a:xfrm>
            <a:off x="2093785" y="169007"/>
            <a:ext cx="6796352" cy="1143000"/>
          </a:xfrm>
        </p:spPr>
        <p:txBody>
          <a:bodyPr>
            <a:noAutofit/>
          </a:bodyPr>
          <a:lstStyle/>
          <a:p>
            <a:pPr algn="ctr"/>
            <a:r>
              <a:rPr lang="fr-FR" sz="2200" b="1" dirty="0">
                <a:solidFill>
                  <a:srgbClr val="0077D4"/>
                </a:solidFill>
                <a:latin typeface="+mn-lt"/>
                <a:ea typeface="+mn-ea"/>
                <a:cs typeface="+mn-cs"/>
              </a:rPr>
              <a:t>Bordeaux Métropole</a:t>
            </a:r>
          </a:p>
        </p:txBody>
      </p:sp>
      <p:pic>
        <p:nvPicPr>
          <p:cNvPr id="2" name="Image 1">
            <a:extLst>
              <a:ext uri="{FF2B5EF4-FFF2-40B4-BE49-F238E27FC236}">
                <a16:creationId xmlns:a16="http://schemas.microsoft.com/office/drawing/2014/main" id="{A2483828-C160-4D4B-94B8-DA8D47153605}"/>
              </a:ext>
            </a:extLst>
          </p:cNvPr>
          <p:cNvPicPr>
            <a:picLocks noChangeAspect="1"/>
          </p:cNvPicPr>
          <p:nvPr/>
        </p:nvPicPr>
        <p:blipFill>
          <a:blip r:embed="rId2"/>
          <a:stretch>
            <a:fillRect/>
          </a:stretch>
        </p:blipFill>
        <p:spPr>
          <a:xfrm>
            <a:off x="46894" y="3717032"/>
            <a:ext cx="9056806" cy="2808312"/>
          </a:xfrm>
          <a:prstGeom prst="rect">
            <a:avLst/>
          </a:prstGeom>
          <a:solidFill>
            <a:schemeClr val="bg1"/>
          </a:solidFill>
        </p:spPr>
      </p:pic>
    </p:spTree>
    <p:extLst>
      <p:ext uri="{BB962C8B-B14F-4D97-AF65-F5344CB8AC3E}">
        <p14:creationId xmlns:p14="http://schemas.microsoft.com/office/powerpoint/2010/main" val="2289986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CD94559-ABF8-4D05-AFDC-A82A9FDEF800}"/>
              </a:ext>
            </a:extLst>
          </p:cNvPr>
          <p:cNvSpPr>
            <a:spLocks noGrp="1"/>
          </p:cNvSpPr>
          <p:nvPr>
            <p:ph type="sldNum" sz="quarter" idx="12"/>
          </p:nvPr>
        </p:nvSpPr>
        <p:spPr/>
        <p:txBody>
          <a:bodyPr/>
          <a:lstStyle/>
          <a:p>
            <a:fld id="{A69E00E3-DEE3-4217-B4F6-3EC050798811}" type="slidenum">
              <a:rPr lang="fr-FR" smtClean="0"/>
              <a:t>14</a:t>
            </a:fld>
            <a:endParaRPr lang="fr-FR" dirty="0"/>
          </a:p>
        </p:txBody>
      </p:sp>
      <p:sp>
        <p:nvSpPr>
          <p:cNvPr id="3" name="Rectangle 3">
            <a:extLst>
              <a:ext uri="{FF2B5EF4-FFF2-40B4-BE49-F238E27FC236}">
                <a16:creationId xmlns:a16="http://schemas.microsoft.com/office/drawing/2014/main" id="{0831E261-1532-4FE1-B64B-2B8E98C2B8D1}"/>
              </a:ext>
            </a:extLst>
          </p:cNvPr>
          <p:cNvSpPr>
            <a:spLocks noChangeArrowheads="1"/>
          </p:cNvSpPr>
          <p:nvPr/>
        </p:nvSpPr>
        <p:spPr bwMode="auto">
          <a:xfrm>
            <a:off x="279120" y="1401627"/>
            <a:ext cx="8640960" cy="5230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algn="just" eaLnBrk="0" hangingPunct="0">
              <a:spcBef>
                <a:spcPts val="600"/>
              </a:spcBef>
              <a:buClr>
                <a:schemeClr val="accent6">
                  <a:lumMod val="75000"/>
                </a:schemeClr>
              </a:buClr>
              <a:buSzPct val="150000"/>
              <a:defRPr/>
            </a:pPr>
            <a:r>
              <a:rPr lang="fr-FR" altLang="fr-FR" dirty="0">
                <a:solidFill>
                  <a:srgbClr val="0077D4"/>
                </a:solidFill>
              </a:rPr>
              <a:t>Evolution comparée des volumes prélevés dans l'Eocène et dans les sources</a:t>
            </a:r>
          </a:p>
          <a:p>
            <a:pPr marL="1257300" lvl="2" indent="-342900" algn="just" eaLnBrk="0" hangingPunct="0">
              <a:spcBef>
                <a:spcPts val="600"/>
              </a:spcBef>
              <a:buClr>
                <a:schemeClr val="accent6">
                  <a:lumMod val="75000"/>
                </a:schemeClr>
              </a:buClr>
              <a:buSzPct val="150000"/>
              <a:buFont typeface="Arial" panose="020B0604020202020204" pitchFamily="34" charset="0"/>
              <a:buChar char="•"/>
              <a:defRPr/>
            </a:pPr>
            <a:endParaRPr lang="fr-FR" altLang="fr-FR" sz="2000" dirty="0">
              <a:solidFill>
                <a:srgbClr val="0077D4"/>
              </a:solidFill>
            </a:endParaRPr>
          </a:p>
        </p:txBody>
      </p:sp>
      <p:sp>
        <p:nvSpPr>
          <p:cNvPr id="8" name="Titre 1">
            <a:extLst>
              <a:ext uri="{FF2B5EF4-FFF2-40B4-BE49-F238E27FC236}">
                <a16:creationId xmlns:a16="http://schemas.microsoft.com/office/drawing/2014/main" id="{53E4B655-1BB0-40A2-8E79-01567CCD4DA3}"/>
              </a:ext>
            </a:extLst>
          </p:cNvPr>
          <p:cNvSpPr>
            <a:spLocks noGrp="1"/>
          </p:cNvSpPr>
          <p:nvPr>
            <p:ph type="title"/>
          </p:nvPr>
        </p:nvSpPr>
        <p:spPr>
          <a:xfrm>
            <a:off x="2093785" y="169007"/>
            <a:ext cx="6796352" cy="1143000"/>
          </a:xfrm>
        </p:spPr>
        <p:txBody>
          <a:bodyPr>
            <a:noAutofit/>
          </a:bodyPr>
          <a:lstStyle/>
          <a:p>
            <a:pPr algn="ctr"/>
            <a:r>
              <a:rPr lang="fr-FR" sz="2200" b="1" dirty="0">
                <a:solidFill>
                  <a:srgbClr val="0077D4"/>
                </a:solidFill>
                <a:latin typeface="+mn-lt"/>
                <a:ea typeface="+mn-ea"/>
                <a:cs typeface="+mn-cs"/>
              </a:rPr>
              <a:t>Bordeaux Métropole</a:t>
            </a:r>
          </a:p>
        </p:txBody>
      </p:sp>
      <p:pic>
        <p:nvPicPr>
          <p:cNvPr id="5" name="Image 4">
            <a:extLst>
              <a:ext uri="{FF2B5EF4-FFF2-40B4-BE49-F238E27FC236}">
                <a16:creationId xmlns:a16="http://schemas.microsoft.com/office/drawing/2014/main" id="{719166BF-217D-425F-ABE3-F29F7500D49B}"/>
              </a:ext>
            </a:extLst>
          </p:cNvPr>
          <p:cNvPicPr>
            <a:picLocks noChangeAspect="1"/>
          </p:cNvPicPr>
          <p:nvPr/>
        </p:nvPicPr>
        <p:blipFill>
          <a:blip r:embed="rId2"/>
          <a:stretch>
            <a:fillRect/>
          </a:stretch>
        </p:blipFill>
        <p:spPr>
          <a:xfrm>
            <a:off x="891188" y="1718430"/>
            <a:ext cx="7416824" cy="4820482"/>
          </a:xfrm>
          <a:prstGeom prst="rect">
            <a:avLst/>
          </a:prstGeom>
        </p:spPr>
      </p:pic>
    </p:spTree>
    <p:extLst>
      <p:ext uri="{BB962C8B-B14F-4D97-AF65-F5344CB8AC3E}">
        <p14:creationId xmlns:p14="http://schemas.microsoft.com/office/powerpoint/2010/main" val="850849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0831E261-1532-4FE1-B64B-2B8E98C2B8D1}"/>
              </a:ext>
            </a:extLst>
          </p:cNvPr>
          <p:cNvSpPr>
            <a:spLocks noChangeArrowheads="1"/>
          </p:cNvSpPr>
          <p:nvPr/>
        </p:nvSpPr>
        <p:spPr bwMode="auto">
          <a:xfrm>
            <a:off x="279120" y="1401627"/>
            <a:ext cx="8640960" cy="5230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algn="just" eaLnBrk="0" hangingPunct="0">
              <a:spcBef>
                <a:spcPts val="600"/>
              </a:spcBef>
              <a:buClr>
                <a:schemeClr val="accent6">
                  <a:lumMod val="75000"/>
                </a:schemeClr>
              </a:buClr>
              <a:buSzPct val="150000"/>
              <a:defRPr/>
            </a:pPr>
            <a:r>
              <a:rPr lang="fr-FR" altLang="fr-FR" sz="2000" dirty="0">
                <a:solidFill>
                  <a:srgbClr val="0077D4"/>
                </a:solidFill>
              </a:rPr>
              <a:t>Le volume d'autorisation de prélèvement à l'Eocène doit :</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r>
              <a:rPr lang="fr-FR" altLang="fr-FR" sz="2000" dirty="0">
                <a:solidFill>
                  <a:srgbClr val="0077D4"/>
                </a:solidFill>
              </a:rPr>
              <a:t>garantir que l'eau issue du champ captant des Landes du Médoc vient effectivement se substituer à des prélèvements à l'Eocène</a:t>
            </a:r>
          </a:p>
          <a:p>
            <a:pPr marL="800100" lvl="1" indent="-342900" algn="just" eaLnBrk="0" hangingPunct="0">
              <a:spcBef>
                <a:spcPts val="10800"/>
              </a:spcBef>
              <a:buClr>
                <a:schemeClr val="accent6">
                  <a:lumMod val="75000"/>
                </a:schemeClr>
              </a:buClr>
              <a:buSzPct val="150000"/>
              <a:buFont typeface="Arial" panose="020B0604020202020204" pitchFamily="34" charset="0"/>
              <a:buChar char="•"/>
              <a:defRPr/>
            </a:pPr>
            <a:r>
              <a:rPr lang="fr-FR" altLang="fr-FR" sz="2000" dirty="0">
                <a:solidFill>
                  <a:srgbClr val="0077D4"/>
                </a:solidFill>
              </a:rPr>
              <a:t>tenir compte de la variabilité de la production des sources</a:t>
            </a:r>
          </a:p>
          <a:p>
            <a:pPr lvl="1" algn="r" eaLnBrk="0" hangingPunct="0">
              <a:buClr>
                <a:schemeClr val="accent6">
                  <a:lumMod val="75000"/>
                </a:schemeClr>
              </a:buClr>
              <a:buSzPct val="150000"/>
              <a:defRPr/>
            </a:pPr>
            <a:r>
              <a:rPr lang="fr-FR" altLang="fr-FR" sz="2000" dirty="0">
                <a:solidFill>
                  <a:srgbClr val="0077D4"/>
                </a:solidFill>
              </a:rPr>
              <a:t> =&gt; </a:t>
            </a:r>
            <a:r>
              <a:rPr lang="fr-FR" altLang="fr-FR" sz="2000" b="1" dirty="0">
                <a:solidFill>
                  <a:srgbClr val="0077D4"/>
                </a:solidFill>
              </a:rPr>
              <a:t>mode dégradé à justifier</a:t>
            </a:r>
          </a:p>
          <a:p>
            <a:pPr marL="1257300" lvl="2" indent="-342900" algn="just" eaLnBrk="0" hangingPunct="0">
              <a:spcBef>
                <a:spcPts val="600"/>
              </a:spcBef>
              <a:buClr>
                <a:schemeClr val="accent6">
                  <a:lumMod val="75000"/>
                </a:schemeClr>
              </a:buClr>
              <a:buSzPct val="150000"/>
              <a:buFont typeface="Arial" panose="020B0604020202020204" pitchFamily="34" charset="0"/>
              <a:buChar char="•"/>
              <a:defRPr/>
            </a:pPr>
            <a:endParaRPr lang="fr-FR" altLang="fr-FR" sz="2000" dirty="0">
              <a:solidFill>
                <a:srgbClr val="0077D4"/>
              </a:solidFill>
            </a:endParaRPr>
          </a:p>
        </p:txBody>
      </p:sp>
      <p:graphicFrame>
        <p:nvGraphicFramePr>
          <p:cNvPr id="5" name="Diagramme 4">
            <a:extLst>
              <a:ext uri="{FF2B5EF4-FFF2-40B4-BE49-F238E27FC236}">
                <a16:creationId xmlns:a16="http://schemas.microsoft.com/office/drawing/2014/main" id="{0990842D-8DA7-4D50-ACB1-EB5575F7F634}"/>
              </a:ext>
            </a:extLst>
          </p:cNvPr>
          <p:cNvGraphicFramePr/>
          <p:nvPr>
            <p:extLst>
              <p:ext uri="{D42A27DB-BD31-4B8C-83A1-F6EECF244321}">
                <p14:modId xmlns:p14="http://schemas.microsoft.com/office/powerpoint/2010/main" val="3070523100"/>
              </p:ext>
            </p:extLst>
          </p:nvPr>
        </p:nvGraphicFramePr>
        <p:xfrm>
          <a:off x="1691680" y="1229885"/>
          <a:ext cx="6716572" cy="37472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a:extLst>
              <a:ext uri="{FF2B5EF4-FFF2-40B4-BE49-F238E27FC236}">
                <a16:creationId xmlns:a16="http://schemas.microsoft.com/office/drawing/2014/main" id="{ECD94559-ABF8-4D05-AFDC-A82A9FDEF800}"/>
              </a:ext>
            </a:extLst>
          </p:cNvPr>
          <p:cNvSpPr>
            <a:spLocks noGrp="1"/>
          </p:cNvSpPr>
          <p:nvPr>
            <p:ph type="sldNum" sz="quarter" idx="12"/>
          </p:nvPr>
        </p:nvSpPr>
        <p:spPr/>
        <p:txBody>
          <a:bodyPr/>
          <a:lstStyle/>
          <a:p>
            <a:fld id="{A69E00E3-DEE3-4217-B4F6-3EC050798811}" type="slidenum">
              <a:rPr lang="fr-FR" smtClean="0"/>
              <a:t>15</a:t>
            </a:fld>
            <a:endParaRPr lang="fr-FR" dirty="0"/>
          </a:p>
        </p:txBody>
      </p:sp>
      <p:sp>
        <p:nvSpPr>
          <p:cNvPr id="8" name="Titre 1">
            <a:extLst>
              <a:ext uri="{FF2B5EF4-FFF2-40B4-BE49-F238E27FC236}">
                <a16:creationId xmlns:a16="http://schemas.microsoft.com/office/drawing/2014/main" id="{53E4B655-1BB0-40A2-8E79-01567CCD4DA3}"/>
              </a:ext>
            </a:extLst>
          </p:cNvPr>
          <p:cNvSpPr>
            <a:spLocks noGrp="1"/>
          </p:cNvSpPr>
          <p:nvPr>
            <p:ph type="title"/>
          </p:nvPr>
        </p:nvSpPr>
        <p:spPr>
          <a:xfrm>
            <a:off x="2093785" y="169007"/>
            <a:ext cx="6796352" cy="1143000"/>
          </a:xfrm>
        </p:spPr>
        <p:txBody>
          <a:bodyPr>
            <a:noAutofit/>
          </a:bodyPr>
          <a:lstStyle/>
          <a:p>
            <a:pPr algn="ctr"/>
            <a:r>
              <a:rPr lang="fr-FR" sz="2200" b="1" dirty="0">
                <a:solidFill>
                  <a:srgbClr val="0077D4"/>
                </a:solidFill>
                <a:latin typeface="+mn-lt"/>
                <a:ea typeface="+mn-ea"/>
                <a:cs typeface="+mn-cs"/>
              </a:rPr>
              <a:t>Bordeaux Métropole</a:t>
            </a:r>
          </a:p>
        </p:txBody>
      </p:sp>
      <p:sp>
        <p:nvSpPr>
          <p:cNvPr id="7" name="ZoneTexte 6">
            <a:extLst>
              <a:ext uri="{FF2B5EF4-FFF2-40B4-BE49-F238E27FC236}">
                <a16:creationId xmlns:a16="http://schemas.microsoft.com/office/drawing/2014/main" id="{83C55CD1-3256-4A03-AA78-7470E9E6286F}"/>
              </a:ext>
            </a:extLst>
          </p:cNvPr>
          <p:cNvSpPr txBox="1"/>
          <p:nvPr/>
        </p:nvSpPr>
        <p:spPr>
          <a:xfrm>
            <a:off x="899592" y="4469260"/>
            <a:ext cx="5084968" cy="1015663"/>
          </a:xfrm>
          <a:prstGeom prst="rect">
            <a:avLst/>
          </a:prstGeom>
          <a:solidFill>
            <a:srgbClr val="FFFF00"/>
          </a:solidFill>
        </p:spPr>
        <p:txBody>
          <a:bodyPr wrap="square" rtlCol="0">
            <a:spAutoFit/>
          </a:bodyPr>
          <a:lstStyle/>
          <a:p>
            <a:r>
              <a:rPr lang="fr-FR" sz="2000" b="1" dirty="0">
                <a:solidFill>
                  <a:srgbClr val="0077D4"/>
                </a:solidFill>
              </a:rPr>
              <a:t>Propositions :</a:t>
            </a:r>
          </a:p>
          <a:p>
            <a:pPr marL="342900" indent="-342900">
              <a:buClr>
                <a:schemeClr val="accent6">
                  <a:lumMod val="75000"/>
                </a:schemeClr>
              </a:buClr>
              <a:buFont typeface="Arial" panose="020B0604020202020204" pitchFamily="34" charset="0"/>
              <a:buChar char="•"/>
            </a:pPr>
            <a:r>
              <a:rPr lang="fr-FR" sz="2000" dirty="0">
                <a:solidFill>
                  <a:srgbClr val="0077D4"/>
                </a:solidFill>
              </a:rPr>
              <a:t>13 à 15 millions de m</a:t>
            </a:r>
            <a:r>
              <a:rPr lang="fr-FR" sz="2000" baseline="30000" dirty="0">
                <a:solidFill>
                  <a:srgbClr val="0077D4"/>
                </a:solidFill>
              </a:rPr>
              <a:t>3</a:t>
            </a:r>
            <a:r>
              <a:rPr lang="fr-FR" sz="2000" dirty="0">
                <a:solidFill>
                  <a:srgbClr val="0077D4"/>
                </a:solidFill>
              </a:rPr>
              <a:t> en mode normal</a:t>
            </a:r>
          </a:p>
          <a:p>
            <a:pPr marL="342900" indent="-342900">
              <a:buClr>
                <a:schemeClr val="accent6">
                  <a:lumMod val="75000"/>
                </a:schemeClr>
              </a:buClr>
              <a:buFont typeface="Arial" panose="020B0604020202020204" pitchFamily="34" charset="0"/>
              <a:buChar char="•"/>
            </a:pPr>
            <a:r>
              <a:rPr lang="fr-FR" sz="2000" dirty="0">
                <a:solidFill>
                  <a:srgbClr val="0077D4"/>
                </a:solidFill>
              </a:rPr>
              <a:t>19 millions en mode dégradé à justifier</a:t>
            </a:r>
          </a:p>
        </p:txBody>
      </p:sp>
      <p:sp>
        <p:nvSpPr>
          <p:cNvPr id="9" name="ZoneTexte 8">
            <a:extLst>
              <a:ext uri="{FF2B5EF4-FFF2-40B4-BE49-F238E27FC236}">
                <a16:creationId xmlns:a16="http://schemas.microsoft.com/office/drawing/2014/main" id="{A7B3B24C-A001-4B6F-A176-A4C2025D92CE}"/>
              </a:ext>
            </a:extLst>
          </p:cNvPr>
          <p:cNvSpPr txBox="1"/>
          <p:nvPr/>
        </p:nvSpPr>
        <p:spPr>
          <a:xfrm>
            <a:off x="2628486" y="5690171"/>
            <a:ext cx="6236394" cy="707886"/>
          </a:xfrm>
          <a:prstGeom prst="rect">
            <a:avLst/>
          </a:prstGeom>
          <a:solidFill>
            <a:schemeClr val="accent6">
              <a:lumMod val="40000"/>
              <a:lumOff val="60000"/>
            </a:schemeClr>
          </a:solidFill>
        </p:spPr>
        <p:txBody>
          <a:bodyPr wrap="square" rtlCol="0">
            <a:spAutoFit/>
          </a:bodyPr>
          <a:lstStyle/>
          <a:p>
            <a:r>
              <a:rPr lang="fr-FR" sz="2000" dirty="0">
                <a:solidFill>
                  <a:srgbClr val="0077D4"/>
                </a:solidFill>
              </a:rPr>
              <a:t>Rappel : recherche de ressources nouvelles à mener pour répondre à l'augmentation de la demande</a:t>
            </a:r>
          </a:p>
        </p:txBody>
      </p:sp>
    </p:spTree>
    <p:extLst>
      <p:ext uri="{BB962C8B-B14F-4D97-AF65-F5344CB8AC3E}">
        <p14:creationId xmlns:p14="http://schemas.microsoft.com/office/powerpoint/2010/main" val="950613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1CD41E-5BD1-4391-924F-B24FDAEC1C5A}"/>
              </a:ext>
            </a:extLst>
          </p:cNvPr>
          <p:cNvSpPr>
            <a:spLocks noGrp="1"/>
          </p:cNvSpPr>
          <p:nvPr>
            <p:ph type="title"/>
          </p:nvPr>
        </p:nvSpPr>
        <p:spPr/>
        <p:txBody>
          <a:bodyPr/>
          <a:lstStyle/>
          <a:p>
            <a:pPr algn="ctr"/>
            <a:r>
              <a:rPr lang="fr-FR" sz="2200" b="1" dirty="0">
                <a:solidFill>
                  <a:srgbClr val="0077D4"/>
                </a:solidFill>
                <a:latin typeface="+mn-lt"/>
                <a:ea typeface="+mn-ea"/>
                <a:cs typeface="+mn-cs"/>
              </a:rPr>
              <a:t>Premier bilan</a:t>
            </a:r>
            <a:br>
              <a:rPr lang="fr-FR" sz="2200" b="1" dirty="0">
                <a:solidFill>
                  <a:srgbClr val="0077D4"/>
                </a:solidFill>
                <a:latin typeface="+mn-lt"/>
                <a:ea typeface="+mn-ea"/>
                <a:cs typeface="+mn-cs"/>
              </a:rPr>
            </a:br>
            <a:r>
              <a:rPr lang="fr-FR" sz="2200" b="1" dirty="0">
                <a:solidFill>
                  <a:srgbClr val="0077D4"/>
                </a:solidFill>
                <a:latin typeface="+mn-lt"/>
                <a:ea typeface="+mn-ea"/>
                <a:cs typeface="+mn-cs"/>
              </a:rPr>
              <a:t>avant échanges avec les collectivités</a:t>
            </a:r>
          </a:p>
        </p:txBody>
      </p:sp>
      <p:sp>
        <p:nvSpPr>
          <p:cNvPr id="4" name="Espace réservé du numéro de diapositive 3">
            <a:extLst>
              <a:ext uri="{FF2B5EF4-FFF2-40B4-BE49-F238E27FC236}">
                <a16:creationId xmlns:a16="http://schemas.microsoft.com/office/drawing/2014/main" id="{5BB738B2-8196-4590-97DD-1228CEAB3567}"/>
              </a:ext>
            </a:extLst>
          </p:cNvPr>
          <p:cNvSpPr>
            <a:spLocks noGrp="1"/>
          </p:cNvSpPr>
          <p:nvPr>
            <p:ph type="sldNum" sz="quarter" idx="12"/>
          </p:nvPr>
        </p:nvSpPr>
        <p:spPr/>
        <p:txBody>
          <a:bodyPr/>
          <a:lstStyle/>
          <a:p>
            <a:fld id="{A69E00E3-DEE3-4217-B4F6-3EC050798811}" type="slidenum">
              <a:rPr lang="fr-FR" smtClean="0"/>
              <a:t>16</a:t>
            </a:fld>
            <a:endParaRPr lang="fr-FR" dirty="0"/>
          </a:p>
        </p:txBody>
      </p:sp>
      <p:graphicFrame>
        <p:nvGraphicFramePr>
          <p:cNvPr id="6" name="Tableau 5">
            <a:extLst>
              <a:ext uri="{FF2B5EF4-FFF2-40B4-BE49-F238E27FC236}">
                <a16:creationId xmlns:a16="http://schemas.microsoft.com/office/drawing/2014/main" id="{C2E816CF-8AE6-4F38-B56D-96A6A426BCFA}"/>
              </a:ext>
            </a:extLst>
          </p:cNvPr>
          <p:cNvGraphicFramePr>
            <a:graphicFrameLocks noGrp="1"/>
          </p:cNvGraphicFramePr>
          <p:nvPr>
            <p:extLst>
              <p:ext uri="{D42A27DB-BD31-4B8C-83A1-F6EECF244321}">
                <p14:modId xmlns:p14="http://schemas.microsoft.com/office/powerpoint/2010/main" val="3357729833"/>
              </p:ext>
            </p:extLst>
          </p:nvPr>
        </p:nvGraphicFramePr>
        <p:xfrm>
          <a:off x="485265" y="1417638"/>
          <a:ext cx="8229599" cy="4640580"/>
        </p:xfrm>
        <a:graphic>
          <a:graphicData uri="http://schemas.openxmlformats.org/drawingml/2006/table">
            <a:tbl>
              <a:tblPr firstRow="1" firstCol="1" bandRow="1"/>
              <a:tblGrid>
                <a:gridCol w="1032127">
                  <a:extLst>
                    <a:ext uri="{9D8B030D-6E8A-4147-A177-3AD203B41FA5}">
                      <a16:colId xmlns:a16="http://schemas.microsoft.com/office/drawing/2014/main" val="1079723470"/>
                    </a:ext>
                  </a:extLst>
                </a:gridCol>
                <a:gridCol w="1093395">
                  <a:extLst>
                    <a:ext uri="{9D8B030D-6E8A-4147-A177-3AD203B41FA5}">
                      <a16:colId xmlns:a16="http://schemas.microsoft.com/office/drawing/2014/main" val="1178287516"/>
                    </a:ext>
                  </a:extLst>
                </a:gridCol>
                <a:gridCol w="1093395">
                  <a:extLst>
                    <a:ext uri="{9D8B030D-6E8A-4147-A177-3AD203B41FA5}">
                      <a16:colId xmlns:a16="http://schemas.microsoft.com/office/drawing/2014/main" val="1584068613"/>
                    </a:ext>
                  </a:extLst>
                </a:gridCol>
                <a:gridCol w="1032556">
                  <a:extLst>
                    <a:ext uri="{9D8B030D-6E8A-4147-A177-3AD203B41FA5}">
                      <a16:colId xmlns:a16="http://schemas.microsoft.com/office/drawing/2014/main" val="3041949131"/>
                    </a:ext>
                  </a:extLst>
                </a:gridCol>
                <a:gridCol w="1639665">
                  <a:extLst>
                    <a:ext uri="{9D8B030D-6E8A-4147-A177-3AD203B41FA5}">
                      <a16:colId xmlns:a16="http://schemas.microsoft.com/office/drawing/2014/main" val="1588790960"/>
                    </a:ext>
                  </a:extLst>
                </a:gridCol>
                <a:gridCol w="1639665">
                  <a:extLst>
                    <a:ext uri="{9D8B030D-6E8A-4147-A177-3AD203B41FA5}">
                      <a16:colId xmlns:a16="http://schemas.microsoft.com/office/drawing/2014/main" val="3730041270"/>
                    </a:ext>
                  </a:extLst>
                </a:gridCol>
                <a:gridCol w="698796">
                  <a:extLst>
                    <a:ext uri="{9D8B030D-6E8A-4147-A177-3AD203B41FA5}">
                      <a16:colId xmlns:a16="http://schemas.microsoft.com/office/drawing/2014/main" val="3091092990"/>
                    </a:ext>
                  </a:extLst>
                </a:gridCol>
              </a:tblGrid>
              <a:tr h="410702">
                <a:tc>
                  <a:txBody>
                    <a:bodyPr/>
                    <a:lstStyle/>
                    <a:p>
                      <a:pPr algn="ctr" fontAlgn="auto" hangingPunct="1"/>
                      <a:r>
                        <a:rPr lang="fr-FR"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Zone SAGE</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Nappe SAGE</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Cumul autorisation forage</a:t>
                      </a:r>
                      <a:endParaRPr lang="fr-FR"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Autorisation UG suite à révision</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Proposition nouvelle révision (avec BM à 13 millions de m3)</a:t>
                      </a:r>
                      <a:endParaRPr lang="fr-FR" sz="8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9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Proposition suite à substitution Champ captant Landes du Médoc</a:t>
                      </a:r>
                      <a:endParaRPr lang="fr-FR"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9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Rappel VMPO</a:t>
                      </a:r>
                      <a:endParaRPr lang="fr-FR"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1632300995"/>
                  </a:ext>
                </a:extLst>
              </a:tr>
              <a:tr h="155569">
                <a:tc rowSpan="5">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Centre</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Miocène</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13,9</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9,0</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dirty="0">
                          <a:solidFill>
                            <a:srgbClr val="000000"/>
                          </a:solidFill>
                          <a:effectLst/>
                          <a:latin typeface="Calibri" panose="020F0502020204030204" pitchFamily="34" charset="0"/>
                        </a:rPr>
                        <a:t>13,2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r>
                        <a:rPr lang="fr-FR" sz="1200" b="0" i="0" u="none" strike="noStrike" dirty="0">
                          <a:solidFill>
                            <a:srgbClr val="000000"/>
                          </a:solidFill>
                          <a:effectLst/>
                          <a:latin typeface="Calibri" panose="020F0502020204030204" pitchFamily="34" charset="0"/>
                        </a:rPr>
                        <a:t>13,2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auto" hangingPunct="1"/>
                      <a:r>
                        <a:rPr lang="fr-FR"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12,0</a:t>
                      </a:r>
                      <a:endParaRPr lang="fr-FR"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74522609"/>
                  </a:ext>
                </a:extLst>
              </a:tr>
              <a:tr h="155569">
                <a:tc vMerge="1">
                  <a:txBody>
                    <a:bodyPr/>
                    <a:lstStyle/>
                    <a:p>
                      <a:endParaRPr lang="fr-FR"/>
                    </a:p>
                  </a:txBody>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Oligocène rive-droite</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a:solidFill>
                            <a:srgbClr val="000000"/>
                          </a:solidFill>
                          <a:effectLst/>
                          <a:latin typeface="Calibri" panose="020F0502020204030204" pitchFamily="34" charset="0"/>
                        </a:rPr>
                        <a:t>0,3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b"/>
                      <a:r>
                        <a:rPr lang="fr-FR" sz="1200" b="0" i="0" u="none" strike="noStrike" dirty="0">
                          <a:solidFill>
                            <a:srgbClr val="000000"/>
                          </a:solidFill>
                          <a:effectLst/>
                          <a:latin typeface="Calibri" panose="020F0502020204030204" pitchFamily="34" charset="0"/>
                        </a:rPr>
                        <a:t>0,3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1831473962"/>
                  </a:ext>
                </a:extLst>
              </a:tr>
              <a:tr h="273801">
                <a:tc vMerge="1">
                  <a:txBody>
                    <a:bodyPr/>
                    <a:lstStyle/>
                    <a:p>
                      <a:endParaRPr lang="fr-FR"/>
                    </a:p>
                  </a:txBody>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Oligocène rive-gauche</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85,3</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77,8</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dirty="0">
                          <a:solidFill>
                            <a:srgbClr val="000000"/>
                          </a:solidFill>
                          <a:effectLst/>
                          <a:latin typeface="Calibri" panose="020F0502020204030204" pitchFamily="34" charset="0"/>
                        </a:rPr>
                        <a:t>83,5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r>
                        <a:rPr lang="fr-FR" sz="1200" b="0" i="0" u="none" strike="noStrike" dirty="0">
                          <a:solidFill>
                            <a:srgbClr val="000000"/>
                          </a:solidFill>
                          <a:effectLst/>
                          <a:latin typeface="Calibri" panose="020F0502020204030204" pitchFamily="34" charset="0"/>
                        </a:rPr>
                        <a:t>83,5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auto" hangingPunct="1"/>
                      <a:r>
                        <a:rPr lang="fr-FR"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48,0</a:t>
                      </a:r>
                      <a:endParaRPr lang="fr-FR"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03005055"/>
                  </a:ext>
                </a:extLst>
              </a:tr>
              <a:tr h="155569">
                <a:tc vMerge="1">
                  <a:txBody>
                    <a:bodyPr/>
                    <a:lstStyle/>
                    <a:p>
                      <a:endParaRPr lang="fr-FR"/>
                    </a:p>
                  </a:txBody>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Eocène</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106,9</a:t>
                      </a:r>
                      <a:endParaRPr lang="fr-FR"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60,2</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dirty="0">
                          <a:solidFill>
                            <a:srgbClr val="000000"/>
                          </a:solidFill>
                          <a:effectLst/>
                          <a:latin typeface="Calibri" panose="020F0502020204030204" pitchFamily="34" charset="0"/>
                        </a:rPr>
                        <a:t>45,5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b"/>
                      <a:r>
                        <a:rPr lang="fr-FR" sz="1200" b="1" i="0" u="none" strike="noStrike" dirty="0">
                          <a:solidFill>
                            <a:srgbClr val="000000"/>
                          </a:solidFill>
                          <a:effectLst/>
                          <a:latin typeface="Calibri" panose="020F0502020204030204" pitchFamily="34" charset="0"/>
                        </a:rPr>
                        <a:t>35,5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38,3</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2797636852"/>
                  </a:ext>
                </a:extLst>
              </a:tr>
              <a:tr h="273801">
                <a:tc vMerge="1">
                  <a:txBody>
                    <a:bodyPr/>
                    <a:lstStyle/>
                    <a:p>
                      <a:endParaRPr lang="fr-FR"/>
                    </a:p>
                  </a:txBody>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Campano-Maastrichtien</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dirty="0">
                          <a:solidFill>
                            <a:srgbClr val="000000"/>
                          </a:solidFill>
                          <a:effectLst/>
                          <a:latin typeface="Calibri" panose="020F0502020204030204" pitchFamily="34" charset="0"/>
                        </a:rPr>
                        <a:t>1,7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b"/>
                      <a:r>
                        <a:rPr lang="fr-FR" sz="1200" b="0" i="0" u="none" strike="noStrike" dirty="0">
                          <a:solidFill>
                            <a:srgbClr val="000000"/>
                          </a:solidFill>
                          <a:effectLst/>
                          <a:latin typeface="Calibri" panose="020F0502020204030204" pitchFamily="34" charset="0"/>
                        </a:rPr>
                        <a:t>1,7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3271446045"/>
                  </a:ext>
                </a:extLst>
              </a:tr>
              <a:tr h="155569">
                <a:tc rowSpan="4">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Littoral</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Miocène</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a:solidFill>
                            <a:srgbClr val="000000"/>
                          </a:solidFill>
                          <a:effectLst/>
                          <a:latin typeface="Calibri" panose="020F0502020204030204" pitchFamily="34" charset="0"/>
                        </a:rPr>
                        <a:t>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b"/>
                      <a:r>
                        <a:rPr lang="fr-FR" sz="1200" b="0" i="0" u="none" strike="noStrike" dirty="0">
                          <a:solidFill>
                            <a:srgbClr val="000000"/>
                          </a:solidFill>
                          <a:effectLst/>
                          <a:latin typeface="Calibri" panose="020F0502020204030204" pitchFamily="34" charset="0"/>
                        </a:rPr>
                        <a:t>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12,0</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4235502243"/>
                  </a:ext>
                </a:extLst>
              </a:tr>
              <a:tr h="155569">
                <a:tc vMerge="1">
                  <a:txBody>
                    <a:bodyPr/>
                    <a:lstStyle/>
                    <a:p>
                      <a:endParaRPr lang="fr-FR"/>
                    </a:p>
                  </a:txBody>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Oligocène</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14,5</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9,8</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a:solidFill>
                            <a:srgbClr val="000000"/>
                          </a:solidFill>
                          <a:effectLst/>
                          <a:latin typeface="Calibri" panose="020F0502020204030204" pitchFamily="34" charset="0"/>
                        </a:rPr>
                        <a:t>11,1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b"/>
                      <a:r>
                        <a:rPr lang="fr-FR" sz="1200" b="1" i="0" u="none" strike="noStrike" dirty="0">
                          <a:solidFill>
                            <a:srgbClr val="000000"/>
                          </a:solidFill>
                          <a:effectLst/>
                          <a:latin typeface="Calibri" panose="020F0502020204030204" pitchFamily="34" charset="0"/>
                        </a:rPr>
                        <a:t>21,1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auto" hangingPunct="1"/>
                      <a:r>
                        <a:rPr lang="fr-FR"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22,0</a:t>
                      </a:r>
                      <a:endParaRPr lang="fr-FR"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2297136411"/>
                  </a:ext>
                </a:extLst>
              </a:tr>
              <a:tr h="155569">
                <a:tc vMerge="1">
                  <a:txBody>
                    <a:bodyPr/>
                    <a:lstStyle/>
                    <a:p>
                      <a:endParaRPr lang="fr-FR"/>
                    </a:p>
                  </a:txBody>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Eocène</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8,8</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7,1</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dirty="0">
                          <a:solidFill>
                            <a:srgbClr val="000000"/>
                          </a:solidFill>
                          <a:effectLst/>
                          <a:latin typeface="Calibri" panose="020F0502020204030204" pitchFamily="34" charset="0"/>
                        </a:rPr>
                        <a:t>7,4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r>
                        <a:rPr lang="fr-FR" sz="1200" b="0" i="0" u="none" strike="noStrike">
                          <a:solidFill>
                            <a:srgbClr val="000000"/>
                          </a:solidFill>
                          <a:effectLst/>
                          <a:latin typeface="Calibri" panose="020F0502020204030204" pitchFamily="34" charset="0"/>
                        </a:rPr>
                        <a:t>7,4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auto" hangingPunct="1"/>
                      <a:r>
                        <a:rPr lang="fr-FR"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a:t>
                      </a:r>
                      <a:endParaRPr lang="fr-FR"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612202493"/>
                  </a:ext>
                </a:extLst>
              </a:tr>
              <a:tr h="273801">
                <a:tc vMerge="1">
                  <a:txBody>
                    <a:bodyPr/>
                    <a:lstStyle/>
                    <a:p>
                      <a:endParaRPr lang="fr-FR"/>
                    </a:p>
                  </a:txBody>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Campano-Maastrichtien</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dirty="0">
                          <a:solidFill>
                            <a:srgbClr val="000000"/>
                          </a:solidFill>
                          <a:effectLst/>
                          <a:latin typeface="Calibri" panose="020F0502020204030204" pitchFamily="34" charset="0"/>
                        </a:rPr>
                        <a:t>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b"/>
                      <a:r>
                        <a:rPr lang="fr-FR" sz="1200" b="0" i="0" u="none" strike="noStrike" dirty="0">
                          <a:solidFill>
                            <a:srgbClr val="000000"/>
                          </a:solidFill>
                          <a:effectLst/>
                          <a:latin typeface="Calibri" panose="020F0502020204030204" pitchFamily="34" charset="0"/>
                        </a:rPr>
                        <a:t>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3359778897"/>
                  </a:ext>
                </a:extLst>
              </a:tr>
              <a:tr h="155569">
                <a:tc rowSpan="3">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Médoc</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Eocène</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12,6</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a:solidFill>
                            <a:srgbClr val="000000"/>
                          </a:solidFill>
                          <a:effectLst/>
                          <a:latin typeface="Calibri" panose="020F0502020204030204" pitchFamily="34" charset="0"/>
                        </a:rPr>
                        <a:t>5,8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b"/>
                      <a:r>
                        <a:rPr lang="fr-FR" sz="1200" b="0" i="0" u="none" strike="noStrike">
                          <a:solidFill>
                            <a:srgbClr val="000000"/>
                          </a:solidFill>
                          <a:effectLst/>
                          <a:latin typeface="Calibri" panose="020F0502020204030204" pitchFamily="34" charset="0"/>
                        </a:rPr>
                        <a:t>5,8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1780604025"/>
                  </a:ext>
                </a:extLst>
              </a:tr>
              <a:tr h="273801">
                <a:tc vMerge="1">
                  <a:txBody>
                    <a:bodyPr/>
                    <a:lstStyle/>
                    <a:p>
                      <a:endParaRPr lang="fr-FR"/>
                    </a:p>
                  </a:txBody>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Campano-Maastrichtien</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a:solidFill>
                            <a:srgbClr val="000000"/>
                          </a:solidFill>
                          <a:effectLst/>
                          <a:latin typeface="Calibri" panose="020F0502020204030204" pitchFamily="34" charset="0"/>
                        </a:rPr>
                        <a:t>0,4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b"/>
                      <a:r>
                        <a:rPr lang="fr-FR" sz="1200" b="0" i="0" u="none" strike="noStrike">
                          <a:solidFill>
                            <a:srgbClr val="000000"/>
                          </a:solidFill>
                          <a:effectLst/>
                          <a:latin typeface="Calibri" panose="020F0502020204030204" pitchFamily="34" charset="0"/>
                        </a:rPr>
                        <a:t>0,4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1406373730"/>
                  </a:ext>
                </a:extLst>
              </a:tr>
              <a:tr h="155569">
                <a:tc vMerge="1">
                  <a:txBody>
                    <a:bodyPr/>
                    <a:lstStyle/>
                    <a:p>
                      <a:endParaRPr lang="fr-FR"/>
                    </a:p>
                  </a:txBody>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Cénomano-turonien</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dirty="0">
                          <a:solidFill>
                            <a:srgbClr val="000000"/>
                          </a:solidFill>
                          <a:effectLst/>
                          <a:latin typeface="Calibri" panose="020F0502020204030204" pitchFamily="34" charset="0"/>
                        </a:rPr>
                        <a:t>0,4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b"/>
                      <a:r>
                        <a:rPr lang="fr-FR" sz="1200" b="0" i="0" u="none" strike="noStrike" dirty="0">
                          <a:solidFill>
                            <a:srgbClr val="000000"/>
                          </a:solidFill>
                          <a:effectLst/>
                          <a:latin typeface="Calibri" panose="020F0502020204030204" pitchFamily="34" charset="0"/>
                        </a:rPr>
                        <a:t>0,4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1632538945"/>
                  </a:ext>
                </a:extLst>
              </a:tr>
              <a:tr h="155569">
                <a:tc rowSpan="2">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Nord</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Eocène</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7,8</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dirty="0">
                          <a:solidFill>
                            <a:srgbClr val="000000"/>
                          </a:solidFill>
                          <a:effectLst/>
                          <a:latin typeface="Calibri" panose="020F0502020204030204" pitchFamily="34" charset="0"/>
                        </a:rPr>
                        <a:t>7,8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r>
                        <a:rPr lang="fr-FR" sz="1200" b="0" i="0" u="none" strike="noStrike">
                          <a:solidFill>
                            <a:srgbClr val="000000"/>
                          </a:solidFill>
                          <a:effectLst/>
                          <a:latin typeface="Calibri" panose="020F0502020204030204" pitchFamily="34" charset="0"/>
                        </a:rPr>
                        <a:t>7,8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auto" hangingPunct="1"/>
                      <a:r>
                        <a:rPr lang="fr-FR"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a:t>
                      </a:r>
                      <a:endParaRPr lang="fr-FR"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001349304"/>
                  </a:ext>
                </a:extLst>
              </a:tr>
              <a:tr h="273801">
                <a:tc vMerge="1">
                  <a:txBody>
                    <a:bodyPr/>
                    <a:lstStyle/>
                    <a:p>
                      <a:endParaRPr lang="fr-FR"/>
                    </a:p>
                  </a:txBody>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Campano-Maastrichtien</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dirty="0">
                          <a:solidFill>
                            <a:srgbClr val="000000"/>
                          </a:solidFill>
                          <a:effectLst/>
                          <a:latin typeface="Calibri" panose="020F0502020204030204" pitchFamily="34" charset="0"/>
                        </a:rPr>
                        <a:t>0,6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b"/>
                      <a:r>
                        <a:rPr lang="fr-FR" sz="1200" b="0" i="0" u="none" strike="noStrike" dirty="0">
                          <a:solidFill>
                            <a:srgbClr val="000000"/>
                          </a:solidFill>
                          <a:effectLst/>
                          <a:latin typeface="Calibri" panose="020F0502020204030204" pitchFamily="34" charset="0"/>
                        </a:rPr>
                        <a:t>0,6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2964260526"/>
                  </a:ext>
                </a:extLst>
              </a:tr>
              <a:tr h="155569">
                <a:tc rowSpan="3">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Sud</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Miocène</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a:solidFill>
                            <a:srgbClr val="000000"/>
                          </a:solidFill>
                          <a:effectLst/>
                          <a:latin typeface="Calibri" panose="020F0502020204030204" pitchFamily="34" charset="0"/>
                        </a:rPr>
                        <a:t>0,7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b"/>
                      <a:r>
                        <a:rPr lang="fr-FR" sz="1200" b="0" i="0" u="none" strike="noStrike">
                          <a:solidFill>
                            <a:srgbClr val="000000"/>
                          </a:solidFill>
                          <a:effectLst/>
                          <a:latin typeface="Calibri" panose="020F0502020204030204" pitchFamily="34" charset="0"/>
                        </a:rPr>
                        <a:t>0,7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12,0</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1053692843"/>
                  </a:ext>
                </a:extLst>
              </a:tr>
              <a:tr h="155569">
                <a:tc vMerge="1">
                  <a:txBody>
                    <a:bodyPr/>
                    <a:lstStyle/>
                    <a:p>
                      <a:endParaRPr lang="fr-FR"/>
                    </a:p>
                  </a:txBody>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Oligocène</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a:solidFill>
                            <a:srgbClr val="000000"/>
                          </a:solidFill>
                          <a:effectLst/>
                          <a:latin typeface="Calibri" panose="020F0502020204030204" pitchFamily="34" charset="0"/>
                        </a:rPr>
                        <a:t>0,3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b"/>
                      <a:r>
                        <a:rPr lang="fr-FR" sz="1200" b="0" i="0" u="none" strike="noStrike">
                          <a:solidFill>
                            <a:srgbClr val="000000"/>
                          </a:solidFill>
                          <a:effectLst/>
                          <a:latin typeface="Calibri" panose="020F0502020204030204" pitchFamily="34" charset="0"/>
                        </a:rPr>
                        <a:t>0,3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2260581868"/>
                  </a:ext>
                </a:extLst>
              </a:tr>
              <a:tr h="155569">
                <a:tc vMerge="1">
                  <a:txBody>
                    <a:bodyPr/>
                    <a:lstStyle/>
                    <a:p>
                      <a:endParaRPr lang="fr-FR"/>
                    </a:p>
                  </a:txBody>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Cénomano-turonien</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b"/>
                      <a:r>
                        <a:rPr lang="fr-FR" sz="1200" b="1" i="0" u="none" strike="noStrike" dirty="0">
                          <a:solidFill>
                            <a:srgbClr val="000000"/>
                          </a:solidFill>
                          <a:effectLst/>
                          <a:latin typeface="Calibri" panose="020F0502020204030204" pitchFamily="34" charset="0"/>
                        </a:rPr>
                        <a:t>0,1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b"/>
                      <a:r>
                        <a:rPr lang="fr-FR" sz="1200" b="0" i="0" u="none" strike="noStrike" dirty="0">
                          <a:solidFill>
                            <a:srgbClr val="000000"/>
                          </a:solidFill>
                          <a:effectLst/>
                          <a:latin typeface="Calibri" panose="020F0502020204030204" pitchFamily="34" charset="0"/>
                        </a:rPr>
                        <a:t>0,1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12,0</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3730002967"/>
                  </a:ext>
                </a:extLst>
              </a:tr>
              <a:tr h="155569">
                <a:tc>
                  <a:txBody>
                    <a:bodyPr/>
                    <a:lstStyle/>
                    <a:p>
                      <a:endParaRPr lang="fr-FR" sz="800">
                        <a:effectLst/>
                        <a:latin typeface="Times New Roman" panose="02020603050405020304" pitchFamily="18" charset="0"/>
                      </a:endParaRPr>
                    </a:p>
                  </a:txBody>
                  <a:tcPr marL="36299" marR="3629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fr-FR" sz="800">
                        <a:effectLst/>
                        <a:latin typeface="Times New Roman" panose="02020603050405020304" pitchFamily="18" charset="0"/>
                      </a:endParaRPr>
                    </a:p>
                  </a:txBody>
                  <a:tcPr marL="36299" marR="3629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fr-FR" sz="800">
                        <a:effectLst/>
                        <a:latin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a:endParaRPr lang="fr-FR" sz="800">
                        <a:effectLst/>
                        <a:latin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a:endParaRPr lang="fr-FR" sz="1200" b="1">
                        <a:effectLst/>
                        <a:latin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a:endParaRPr lang="fr-FR" sz="1200" b="0">
                        <a:effectLst/>
                        <a:latin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a:endParaRPr lang="fr-FR" sz="800">
                        <a:effectLst/>
                        <a:latin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2267962390"/>
                  </a:ext>
                </a:extLst>
              </a:tr>
              <a:tr h="155569">
                <a:tc>
                  <a:txBody>
                    <a:bodyPr/>
                    <a:lstStyle/>
                    <a:p>
                      <a:endParaRPr lang="fr-FR" sz="800">
                        <a:effectLst/>
                        <a:latin typeface="Times New Roman" panose="02020603050405020304" pitchFamily="18" charset="0"/>
                      </a:endParaRPr>
                    </a:p>
                  </a:txBody>
                  <a:tcPr marL="36299" marR="3629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Alluvions</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a:t>
                      </a:r>
                      <a:endParaRPr lang="fr-FR" sz="1200" b="1">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1200" b="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a:t>
                      </a:r>
                      <a:endParaRPr lang="fr-FR" sz="1200" b="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1177108730"/>
                  </a:ext>
                </a:extLst>
              </a:tr>
              <a:tr h="155569">
                <a:tc>
                  <a:txBody>
                    <a:bodyPr/>
                    <a:lstStyle/>
                    <a:p>
                      <a:endParaRPr lang="fr-FR" sz="800">
                        <a:effectLst/>
                        <a:latin typeface="Times New Roman" panose="02020603050405020304" pitchFamily="18" charset="0"/>
                      </a:endParaRPr>
                    </a:p>
                  </a:txBody>
                  <a:tcPr marL="36299" marR="3629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Plio-Quaternaire</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fr-FR" sz="80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fontAlgn="auto" hangingPunct="1"/>
                      <a:r>
                        <a:rPr lang="fr-FR"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fr-FR" sz="12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1200" b="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fr-FR" sz="1200" b="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fontAlgn="auto" hangingPunct="1"/>
                      <a:r>
                        <a:rPr lang="fr-FR"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fr-FR"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299" marR="362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1154879333"/>
                  </a:ext>
                </a:extLst>
              </a:tr>
            </a:tbl>
          </a:graphicData>
        </a:graphic>
      </p:graphicFrame>
      <p:sp>
        <p:nvSpPr>
          <p:cNvPr id="7" name="Rectangle 3">
            <a:extLst>
              <a:ext uri="{FF2B5EF4-FFF2-40B4-BE49-F238E27FC236}">
                <a16:creationId xmlns:a16="http://schemas.microsoft.com/office/drawing/2014/main" id="{E797057F-D3A1-4008-AF2D-A162E9F9DE50}"/>
              </a:ext>
            </a:extLst>
          </p:cNvPr>
          <p:cNvSpPr>
            <a:spLocks noChangeArrowheads="1"/>
          </p:cNvSpPr>
          <p:nvPr/>
        </p:nvSpPr>
        <p:spPr bwMode="auto">
          <a:xfrm>
            <a:off x="1331640" y="6033715"/>
            <a:ext cx="7383224" cy="549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algn="ctr" eaLnBrk="0" hangingPunct="0">
              <a:spcBef>
                <a:spcPts val="600"/>
              </a:spcBef>
              <a:buClr>
                <a:schemeClr val="accent6">
                  <a:lumMod val="75000"/>
                </a:schemeClr>
              </a:buClr>
              <a:buSzPct val="150000"/>
              <a:defRPr/>
            </a:pPr>
            <a:r>
              <a:rPr lang="fr-FR" altLang="fr-FR" sz="1600" dirty="0">
                <a:solidFill>
                  <a:srgbClr val="0077D4"/>
                </a:solidFill>
              </a:rPr>
              <a:t>En </a:t>
            </a:r>
            <a:r>
              <a:rPr lang="fr-FR" altLang="fr-FR" sz="1600" dirty="0">
                <a:solidFill>
                  <a:srgbClr val="0077D4"/>
                </a:solidFill>
                <a:highlight>
                  <a:srgbClr val="FFFF00"/>
                </a:highlight>
              </a:rPr>
              <a:t>jaune</a:t>
            </a:r>
            <a:r>
              <a:rPr lang="fr-FR" altLang="fr-FR" sz="1600" dirty="0">
                <a:solidFill>
                  <a:srgbClr val="0077D4"/>
                </a:solidFill>
              </a:rPr>
              <a:t>, dépassement potentiel des VMPO avec travail de révision en cours y compris pour l'Oligocène centre (libre, captif, à risque de dénoyage, dénoyé)</a:t>
            </a:r>
          </a:p>
          <a:p>
            <a:pPr marL="1257300" lvl="2" indent="-342900" algn="just" eaLnBrk="0" hangingPunct="0">
              <a:spcBef>
                <a:spcPts val="600"/>
              </a:spcBef>
              <a:buClr>
                <a:schemeClr val="accent6">
                  <a:lumMod val="75000"/>
                </a:schemeClr>
              </a:buClr>
              <a:buSzPct val="150000"/>
              <a:buFont typeface="Arial" panose="020B0604020202020204" pitchFamily="34" charset="0"/>
              <a:buChar char="•"/>
              <a:defRPr/>
            </a:pPr>
            <a:endParaRPr lang="fr-FR" altLang="fr-FR" sz="1600" dirty="0">
              <a:solidFill>
                <a:srgbClr val="0077D4"/>
              </a:solidFill>
            </a:endParaRPr>
          </a:p>
        </p:txBody>
      </p:sp>
    </p:spTree>
    <p:extLst>
      <p:ext uri="{BB962C8B-B14F-4D97-AF65-F5344CB8AC3E}">
        <p14:creationId xmlns:p14="http://schemas.microsoft.com/office/powerpoint/2010/main" val="3710865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CD94559-ABF8-4D05-AFDC-A82A9FDEF800}"/>
              </a:ext>
            </a:extLst>
          </p:cNvPr>
          <p:cNvSpPr>
            <a:spLocks noGrp="1"/>
          </p:cNvSpPr>
          <p:nvPr>
            <p:ph type="sldNum" sz="quarter" idx="12"/>
          </p:nvPr>
        </p:nvSpPr>
        <p:spPr/>
        <p:txBody>
          <a:bodyPr/>
          <a:lstStyle/>
          <a:p>
            <a:fld id="{A69E00E3-DEE3-4217-B4F6-3EC050798811}" type="slidenum">
              <a:rPr lang="fr-FR" smtClean="0"/>
              <a:t>17</a:t>
            </a:fld>
            <a:endParaRPr lang="fr-FR" dirty="0"/>
          </a:p>
        </p:txBody>
      </p:sp>
      <p:sp>
        <p:nvSpPr>
          <p:cNvPr id="3" name="Rectangle 3">
            <a:extLst>
              <a:ext uri="{FF2B5EF4-FFF2-40B4-BE49-F238E27FC236}">
                <a16:creationId xmlns:a16="http://schemas.microsoft.com/office/drawing/2014/main" id="{0831E261-1532-4FE1-B64B-2B8E98C2B8D1}"/>
              </a:ext>
            </a:extLst>
          </p:cNvPr>
          <p:cNvSpPr>
            <a:spLocks noChangeArrowheads="1"/>
          </p:cNvSpPr>
          <p:nvPr/>
        </p:nvSpPr>
        <p:spPr bwMode="auto">
          <a:xfrm>
            <a:off x="279120" y="1401627"/>
            <a:ext cx="8640960" cy="1883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algn="just" eaLnBrk="0" hangingPunct="0">
              <a:spcBef>
                <a:spcPts val="600"/>
              </a:spcBef>
              <a:buClr>
                <a:schemeClr val="accent6">
                  <a:lumMod val="75000"/>
                </a:schemeClr>
              </a:buClr>
              <a:buSzPct val="150000"/>
              <a:defRPr/>
            </a:pPr>
            <a:r>
              <a:rPr lang="fr-FR" altLang="fr-FR" dirty="0">
                <a:solidFill>
                  <a:srgbClr val="0077D4"/>
                </a:solidFill>
              </a:rPr>
              <a:t>D'ici à septembre 2021, envoi des propositions et échanges avec les collectivités, pour vérifier la </a:t>
            </a:r>
            <a:r>
              <a:rPr lang="fr-FR" altLang="fr-FR" b="1" dirty="0">
                <a:solidFill>
                  <a:srgbClr val="0077D4"/>
                </a:solidFill>
              </a:rPr>
              <a:t>validité des données et hypothèses </a:t>
            </a:r>
            <a:r>
              <a:rPr lang="fr-FR" altLang="fr-FR" dirty="0">
                <a:solidFill>
                  <a:srgbClr val="0077D4"/>
                </a:solidFill>
              </a:rPr>
              <a:t>prises en compte :</a:t>
            </a:r>
          </a:p>
          <a:p>
            <a:pPr marL="800100" lvl="1" indent="-342900" algn="just" eaLnBrk="0" hangingPunct="0">
              <a:spcBef>
                <a:spcPts val="300"/>
              </a:spcBef>
              <a:buClr>
                <a:schemeClr val="accent6">
                  <a:lumMod val="75000"/>
                </a:schemeClr>
              </a:buClr>
              <a:buSzPct val="150000"/>
              <a:buFont typeface="Arial" panose="020B0604020202020204" pitchFamily="34" charset="0"/>
              <a:buChar char="•"/>
              <a:defRPr/>
            </a:pPr>
            <a:r>
              <a:rPr lang="fr-FR" altLang="fr-FR" b="1" dirty="0">
                <a:solidFill>
                  <a:srgbClr val="0077D4"/>
                </a:solidFill>
              </a:rPr>
              <a:t>volumes pris en compte</a:t>
            </a:r>
          </a:p>
          <a:p>
            <a:pPr marL="800100" lvl="1" indent="-342900" algn="just" eaLnBrk="0" hangingPunct="0">
              <a:spcBef>
                <a:spcPts val="300"/>
              </a:spcBef>
              <a:buClr>
                <a:schemeClr val="accent6">
                  <a:lumMod val="75000"/>
                </a:schemeClr>
              </a:buClr>
              <a:buSzPct val="150000"/>
              <a:buFont typeface="Arial" panose="020B0604020202020204" pitchFamily="34" charset="0"/>
              <a:buChar char="•"/>
              <a:defRPr/>
            </a:pPr>
            <a:r>
              <a:rPr lang="fr-FR" altLang="fr-FR" b="1" dirty="0">
                <a:solidFill>
                  <a:srgbClr val="0077D4"/>
                </a:solidFill>
              </a:rPr>
              <a:t>évolution de population</a:t>
            </a:r>
          </a:p>
          <a:p>
            <a:pPr marL="800100" lvl="1" indent="-342900" algn="just" eaLnBrk="0" hangingPunct="0">
              <a:spcBef>
                <a:spcPts val="300"/>
              </a:spcBef>
              <a:buClr>
                <a:schemeClr val="accent6">
                  <a:lumMod val="75000"/>
                </a:schemeClr>
              </a:buClr>
              <a:buSzPct val="150000"/>
              <a:buFont typeface="Arial" panose="020B0604020202020204" pitchFamily="34" charset="0"/>
              <a:buChar char="•"/>
              <a:defRPr/>
            </a:pPr>
            <a:r>
              <a:rPr lang="fr-FR" altLang="fr-FR" b="1" dirty="0">
                <a:solidFill>
                  <a:srgbClr val="0077D4"/>
                </a:solidFill>
              </a:rPr>
              <a:t>pertes</a:t>
            </a:r>
          </a:p>
          <a:p>
            <a:pPr marL="800100" lvl="1" indent="-342900" algn="just" eaLnBrk="0" hangingPunct="0">
              <a:spcBef>
                <a:spcPts val="300"/>
              </a:spcBef>
              <a:buClr>
                <a:schemeClr val="accent6">
                  <a:lumMod val="75000"/>
                </a:schemeClr>
              </a:buClr>
              <a:buSzPct val="150000"/>
              <a:buFont typeface="Arial" panose="020B0604020202020204" pitchFamily="34" charset="0"/>
              <a:buChar char="•"/>
              <a:defRPr/>
            </a:pPr>
            <a:r>
              <a:rPr lang="fr-FR" altLang="fr-FR" b="1" dirty="0">
                <a:solidFill>
                  <a:srgbClr val="0077D4"/>
                </a:solidFill>
              </a:rPr>
              <a:t>problèmes de qualité d'eau</a:t>
            </a:r>
            <a:endParaRPr lang="fr-FR" altLang="fr-FR" sz="2000" dirty="0">
              <a:solidFill>
                <a:srgbClr val="0077D4"/>
              </a:solidFill>
            </a:endParaRPr>
          </a:p>
        </p:txBody>
      </p:sp>
      <p:sp>
        <p:nvSpPr>
          <p:cNvPr id="8" name="Titre 1">
            <a:extLst>
              <a:ext uri="{FF2B5EF4-FFF2-40B4-BE49-F238E27FC236}">
                <a16:creationId xmlns:a16="http://schemas.microsoft.com/office/drawing/2014/main" id="{53E4B655-1BB0-40A2-8E79-01567CCD4DA3}"/>
              </a:ext>
            </a:extLst>
          </p:cNvPr>
          <p:cNvSpPr>
            <a:spLocks noGrp="1"/>
          </p:cNvSpPr>
          <p:nvPr>
            <p:ph type="title"/>
          </p:nvPr>
        </p:nvSpPr>
        <p:spPr>
          <a:xfrm>
            <a:off x="2093785" y="169007"/>
            <a:ext cx="6796352" cy="1143000"/>
          </a:xfrm>
        </p:spPr>
        <p:txBody>
          <a:bodyPr>
            <a:noAutofit/>
          </a:bodyPr>
          <a:lstStyle/>
          <a:p>
            <a:pPr algn="ctr"/>
            <a:r>
              <a:rPr lang="fr-FR" sz="2200" b="1" dirty="0">
                <a:solidFill>
                  <a:srgbClr val="0077D4"/>
                </a:solidFill>
                <a:latin typeface="+mn-lt"/>
                <a:ea typeface="+mn-ea"/>
                <a:cs typeface="+mn-cs"/>
              </a:rPr>
              <a:t>A venir</a:t>
            </a:r>
          </a:p>
        </p:txBody>
      </p:sp>
      <p:sp>
        <p:nvSpPr>
          <p:cNvPr id="5" name="ZoneTexte 4">
            <a:extLst>
              <a:ext uri="{FF2B5EF4-FFF2-40B4-BE49-F238E27FC236}">
                <a16:creationId xmlns:a16="http://schemas.microsoft.com/office/drawing/2014/main" id="{4344A522-4FAF-4556-9E12-069EE50E4E77}"/>
              </a:ext>
            </a:extLst>
          </p:cNvPr>
          <p:cNvSpPr txBox="1"/>
          <p:nvPr/>
        </p:nvSpPr>
        <p:spPr>
          <a:xfrm>
            <a:off x="531148" y="3284984"/>
            <a:ext cx="8136904" cy="1077218"/>
          </a:xfrm>
          <a:prstGeom prst="rect">
            <a:avLst/>
          </a:prstGeom>
          <a:solidFill>
            <a:srgbClr val="FFFF00"/>
          </a:solidFill>
        </p:spPr>
        <p:txBody>
          <a:bodyPr wrap="square" rtlCol="0">
            <a:spAutoFit/>
          </a:bodyPr>
          <a:lstStyle/>
          <a:p>
            <a:r>
              <a:rPr lang="fr-FR" sz="1600" dirty="0">
                <a:solidFill>
                  <a:srgbClr val="0077D4"/>
                </a:solidFill>
              </a:rPr>
              <a:t>Les données devront être justifiées (notamment pour l'évolution de la population)</a:t>
            </a:r>
          </a:p>
          <a:p>
            <a:r>
              <a:rPr lang="fr-FR" sz="1600" dirty="0">
                <a:solidFill>
                  <a:srgbClr val="0077D4"/>
                </a:solidFill>
              </a:rPr>
              <a:t>Rappel : l'arrêté sera révisé pour tenir compte des évolutions notables : modifications des documents d'urbanisme (SCoT), création ou abandon de captage, dépérissement de forage, dégradation de la qualité…</a:t>
            </a:r>
          </a:p>
        </p:txBody>
      </p:sp>
      <p:sp>
        <p:nvSpPr>
          <p:cNvPr id="6" name="Rectangle 3">
            <a:extLst>
              <a:ext uri="{FF2B5EF4-FFF2-40B4-BE49-F238E27FC236}">
                <a16:creationId xmlns:a16="http://schemas.microsoft.com/office/drawing/2014/main" id="{05F09529-5FFC-43C3-85CA-D482B5C145F4}"/>
              </a:ext>
            </a:extLst>
          </p:cNvPr>
          <p:cNvSpPr>
            <a:spLocks noChangeArrowheads="1"/>
          </p:cNvSpPr>
          <p:nvPr/>
        </p:nvSpPr>
        <p:spPr bwMode="auto">
          <a:xfrm>
            <a:off x="395536" y="4449780"/>
            <a:ext cx="8640960" cy="1874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algn="just" eaLnBrk="0" hangingPunct="0">
              <a:spcBef>
                <a:spcPts val="600"/>
              </a:spcBef>
              <a:buClr>
                <a:schemeClr val="accent6">
                  <a:lumMod val="75000"/>
                </a:schemeClr>
              </a:buClr>
              <a:buSzPct val="150000"/>
              <a:defRPr/>
            </a:pPr>
            <a:r>
              <a:rPr lang="fr-FR" altLang="fr-FR">
                <a:solidFill>
                  <a:srgbClr val="0077D4"/>
                </a:solidFill>
              </a:rPr>
              <a:t>D'ici à novembre </a:t>
            </a:r>
            <a:r>
              <a:rPr lang="fr-FR" altLang="fr-FR" dirty="0">
                <a:solidFill>
                  <a:srgbClr val="0077D4"/>
                </a:solidFill>
              </a:rPr>
              <a:t>2021, </a:t>
            </a:r>
            <a:r>
              <a:rPr lang="fr-FR" altLang="fr-FR" b="1" dirty="0">
                <a:solidFill>
                  <a:srgbClr val="0077D4"/>
                </a:solidFill>
              </a:rPr>
              <a:t>travail sur le projet d'arrêté :</a:t>
            </a:r>
          </a:p>
          <a:p>
            <a:pPr marL="800100" lvl="1" indent="-342900" algn="just" eaLnBrk="0" hangingPunct="0">
              <a:spcBef>
                <a:spcPts val="300"/>
              </a:spcBef>
              <a:buClr>
                <a:schemeClr val="accent6">
                  <a:lumMod val="75000"/>
                </a:schemeClr>
              </a:buClr>
              <a:buSzPct val="150000"/>
              <a:buFont typeface="Arial" panose="020B0604020202020204" pitchFamily="34" charset="0"/>
              <a:buChar char="•"/>
              <a:defRPr/>
            </a:pPr>
            <a:r>
              <a:rPr lang="fr-FR" altLang="fr-FR" b="1" dirty="0">
                <a:solidFill>
                  <a:srgbClr val="0077D4"/>
                </a:solidFill>
              </a:rPr>
              <a:t>définition des prescriptions (engagement des collectivités)</a:t>
            </a:r>
          </a:p>
          <a:p>
            <a:pPr marL="800100" lvl="1" indent="-342900" algn="just" eaLnBrk="0" hangingPunct="0">
              <a:spcBef>
                <a:spcPts val="300"/>
              </a:spcBef>
              <a:buClr>
                <a:schemeClr val="accent6">
                  <a:lumMod val="75000"/>
                </a:schemeClr>
              </a:buClr>
              <a:buSzPct val="150000"/>
              <a:buFont typeface="Arial" panose="020B0604020202020204" pitchFamily="34" charset="0"/>
              <a:buChar char="•"/>
              <a:defRPr/>
            </a:pPr>
            <a:r>
              <a:rPr lang="fr-FR" altLang="fr-FR" b="1" dirty="0">
                <a:solidFill>
                  <a:srgbClr val="0077D4"/>
                </a:solidFill>
              </a:rPr>
              <a:t>rédaction</a:t>
            </a:r>
          </a:p>
          <a:p>
            <a:pPr algn="just" eaLnBrk="0" hangingPunct="0">
              <a:spcBef>
                <a:spcPts val="600"/>
              </a:spcBef>
              <a:buClr>
                <a:schemeClr val="accent6">
                  <a:lumMod val="75000"/>
                </a:schemeClr>
              </a:buClr>
              <a:buSzPct val="150000"/>
              <a:defRPr/>
            </a:pPr>
            <a:r>
              <a:rPr lang="fr-FR" altLang="fr-FR" dirty="0">
                <a:solidFill>
                  <a:srgbClr val="0077D4"/>
                </a:solidFill>
              </a:rPr>
              <a:t>Novembre 2021 :</a:t>
            </a:r>
            <a:r>
              <a:rPr lang="fr-FR" altLang="fr-FR" b="1" dirty="0">
                <a:solidFill>
                  <a:srgbClr val="0077D4"/>
                </a:solidFill>
              </a:rPr>
              <a:t> envoi de l'arrêté aux collectivités pour avis contradictoire</a:t>
            </a:r>
          </a:p>
          <a:p>
            <a:pPr algn="just" eaLnBrk="0" hangingPunct="0">
              <a:spcBef>
                <a:spcPts val="600"/>
              </a:spcBef>
              <a:buClr>
                <a:schemeClr val="accent6">
                  <a:lumMod val="75000"/>
                </a:schemeClr>
              </a:buClr>
              <a:buSzPct val="150000"/>
              <a:defRPr/>
            </a:pPr>
            <a:r>
              <a:rPr lang="fr-FR" altLang="fr-FR" dirty="0">
                <a:solidFill>
                  <a:srgbClr val="0077D4"/>
                </a:solidFill>
              </a:rPr>
              <a:t>Décembre 2021 :</a:t>
            </a:r>
            <a:r>
              <a:rPr lang="fr-FR" altLang="fr-FR" b="1" dirty="0">
                <a:solidFill>
                  <a:srgbClr val="0077D4"/>
                </a:solidFill>
              </a:rPr>
              <a:t> signature de l'arrêté</a:t>
            </a:r>
          </a:p>
          <a:p>
            <a:pPr marL="800100" lvl="1" indent="-342900" algn="just" eaLnBrk="0" hangingPunct="0">
              <a:spcBef>
                <a:spcPts val="600"/>
              </a:spcBef>
              <a:buClr>
                <a:schemeClr val="accent6">
                  <a:lumMod val="75000"/>
                </a:schemeClr>
              </a:buClr>
              <a:buSzPct val="150000"/>
              <a:buFont typeface="Arial" panose="020B0604020202020204" pitchFamily="34" charset="0"/>
              <a:buChar char="•"/>
              <a:defRPr/>
            </a:pPr>
            <a:endParaRPr lang="fr-FR" altLang="fr-FR" sz="2000" b="1" dirty="0">
              <a:solidFill>
                <a:srgbClr val="0077D4"/>
              </a:solidFill>
            </a:endParaRPr>
          </a:p>
          <a:p>
            <a:pPr marL="1257300" lvl="2" indent="-342900" algn="just" eaLnBrk="0" hangingPunct="0">
              <a:spcBef>
                <a:spcPts val="600"/>
              </a:spcBef>
              <a:buClr>
                <a:schemeClr val="accent6">
                  <a:lumMod val="75000"/>
                </a:schemeClr>
              </a:buClr>
              <a:buSzPct val="150000"/>
              <a:buFont typeface="Arial" panose="020B0604020202020204" pitchFamily="34" charset="0"/>
              <a:buChar char="•"/>
              <a:defRPr/>
            </a:pPr>
            <a:endParaRPr lang="fr-FR" altLang="fr-FR" sz="2000" dirty="0">
              <a:solidFill>
                <a:srgbClr val="0077D4"/>
              </a:solidFill>
            </a:endParaRPr>
          </a:p>
        </p:txBody>
      </p:sp>
    </p:spTree>
    <p:extLst>
      <p:ext uri="{BB962C8B-B14F-4D97-AF65-F5344CB8AC3E}">
        <p14:creationId xmlns:p14="http://schemas.microsoft.com/office/powerpoint/2010/main" val="39510645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MEGREG">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8310</TotalTime>
  <Words>1375</Words>
  <Application>Microsoft Office PowerPoint</Application>
  <PresentationFormat>Affichage à l'écran (4:3)</PresentationFormat>
  <Paragraphs>259</Paragraphs>
  <Slides>17</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17</vt:i4>
      </vt:variant>
    </vt:vector>
  </HeadingPairs>
  <TitlesOfParts>
    <vt:vector size="23" baseType="lpstr">
      <vt:lpstr>Arial</vt:lpstr>
      <vt:lpstr>Calibri</vt:lpstr>
      <vt:lpstr>Times New Roman</vt:lpstr>
      <vt:lpstr>Trebuchet MS</vt:lpstr>
      <vt:lpstr>Wingdings</vt:lpstr>
      <vt:lpstr>Office Theme</vt:lpstr>
      <vt:lpstr>Révision des autorisations de prélèvements pour les collectivités AEP</vt:lpstr>
      <vt:lpstr>2021 :  deuxième campagne de révision des autorisations de prélèvements</vt:lpstr>
      <vt:lpstr>Etapes et échéancier d'une deuxième campagne de révision des autorisations</vt:lpstr>
      <vt:lpstr>Etapes et échéancier d'une deuxième campagne de révision des autorisations</vt:lpstr>
      <vt:lpstr>Travail commun DDTM - SMEGREG</vt:lpstr>
      <vt:lpstr>Travail commun DDTM - SMEGREG</vt:lpstr>
      <vt:lpstr>Détermination du volume autorisé à l’échelle de la collectivité</vt:lpstr>
      <vt:lpstr>Détermination du volume autorisés à l’échelle des unités de gestion / collectivité</vt:lpstr>
      <vt:lpstr>Points de vigilance et particularités :  cas où la somme des volumes annuels par forage est inférieure au volume proposé (par UG ou collectivité)</vt:lpstr>
      <vt:lpstr>Exemple</vt:lpstr>
      <vt:lpstr>Points de vigilance et particularités :</vt:lpstr>
      <vt:lpstr>Bordeaux Métropole</vt:lpstr>
      <vt:lpstr>Bordeaux Métropole</vt:lpstr>
      <vt:lpstr>Bordeaux Métropole</vt:lpstr>
      <vt:lpstr>Bordeaux Métropole</vt:lpstr>
      <vt:lpstr>Premier bilan avant échanges avec les collectivités</vt:lpstr>
      <vt:lpstr>A venir</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Patrick Eisenbeis</cp:lastModifiedBy>
  <cp:revision>487</cp:revision>
  <cp:lastPrinted>2020-09-30T14:57:36Z</cp:lastPrinted>
  <dcterms:created xsi:type="dcterms:W3CDTF">2015-09-15T19:44:09Z</dcterms:created>
  <dcterms:modified xsi:type="dcterms:W3CDTF">2021-06-18T15:40:59Z</dcterms:modified>
</cp:coreProperties>
</file>