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51" r:id="rId2"/>
    <p:sldId id="453" r:id="rId3"/>
    <p:sldId id="444" r:id="rId4"/>
    <p:sldId id="452" r:id="rId5"/>
    <p:sldId id="456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  <a:srgbClr val="FE5000"/>
    <a:srgbClr val="FF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9" autoAdjust="0"/>
    <p:restoredTop sz="96005" autoAdjust="0"/>
  </p:normalViewPr>
  <p:slideViewPr>
    <p:cSldViewPr>
      <p:cViewPr varScale="1">
        <p:scale>
          <a:sx n="106" d="100"/>
          <a:sy n="106" d="100"/>
        </p:scale>
        <p:origin x="169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pPr/>
              <a:t>03/06/2021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pPr/>
              <a:t>03/06/2021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624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CLE SAGE Nappes profondes 5 février 2018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Organisation de la CLE</a:t>
            </a:r>
            <a:br>
              <a:rPr lang="fr-FR" sz="3200" dirty="0">
                <a:solidFill>
                  <a:srgbClr val="0077D4"/>
                </a:solidFill>
              </a:rPr>
            </a:b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Règles de fonctionnement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28 juin 2021</a:t>
            </a:r>
          </a:p>
        </p:txBody>
      </p:sp>
    </p:spTree>
    <p:extLst>
      <p:ext uri="{BB962C8B-B14F-4D97-AF65-F5344CB8AC3E}">
        <p14:creationId xmlns:p14="http://schemas.microsoft.com/office/powerpoint/2010/main" val="399207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2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Organisation de la CLE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9739A67-9897-4176-A5D7-92C04ADA5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76" y="1559523"/>
            <a:ext cx="6966520" cy="42573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46AC03-EA9E-4340-B0AC-C433B6032E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0" t="16234" r="78806" b="76428"/>
          <a:stretch/>
        </p:blipFill>
        <p:spPr>
          <a:xfrm>
            <a:off x="7346001" y="2167632"/>
            <a:ext cx="1528223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391002D-059A-4301-87DE-0814B4BC5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5" t="32502" r="25909" b="60160"/>
          <a:stretch/>
        </p:blipFill>
        <p:spPr>
          <a:xfrm>
            <a:off x="2350053" y="2734013"/>
            <a:ext cx="6527511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BAD8DD-10AB-4544-9183-511AAFAE41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2" t="39620" r="32446" b="53042"/>
          <a:stretch/>
        </p:blipFill>
        <p:spPr>
          <a:xfrm>
            <a:off x="2942515" y="3300394"/>
            <a:ext cx="5931709" cy="42449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6BB11D9-AC4A-47FD-8F4B-B7BC6ABCD1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4" t="50803" r="2111" b="30120"/>
          <a:stretch/>
        </p:blipFill>
        <p:spPr>
          <a:xfrm>
            <a:off x="0" y="4077072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C31B50-D757-4020-B537-875C6D50E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3" t="68566" r="9894" b="24204"/>
          <a:stretch/>
        </p:blipFill>
        <p:spPr>
          <a:xfrm>
            <a:off x="485800" y="5572517"/>
            <a:ext cx="8388424" cy="42041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082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Présidence des groupes de travail</a:t>
            </a:r>
            <a:endParaRPr lang="fr-FR" altLang="fr-FR" sz="2000" b="1" i="1" dirty="0">
              <a:solidFill>
                <a:srgbClr val="0077D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38008" y="4871410"/>
            <a:ext cx="8415777" cy="14726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Groupes de travail </a:t>
            </a:r>
            <a:r>
              <a:rPr lang="fr-FR" sz="18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(et présidence)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 :</a:t>
            </a:r>
          </a:p>
          <a:p>
            <a:pPr marL="176213" indent="-176213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Ressources, usages, règles de gestion, tableau de bord 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(M. </a:t>
            </a:r>
            <a:r>
              <a:rPr lang="fr-FR" sz="1700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Turon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 - EPTB)</a:t>
            </a: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marL="176213" indent="-176213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Optimisation des usages 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(M. Nicolas - CREPAQ)</a:t>
            </a:r>
          </a:p>
          <a:p>
            <a:pPr marL="176213" indent="-176213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Communication -  Analyse économique 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(M. </a:t>
            </a:r>
            <a:r>
              <a:rPr lang="fr-FR" sz="1700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Minjat</a:t>
            </a:r>
            <a:r>
              <a:rPr lang="fr-FR" sz="17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 – Chambre d'agriculture)</a:t>
            </a:r>
            <a:endParaRPr lang="fr-FR" sz="20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500938C-5BB8-45BA-AF5C-912F92542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7632848" cy="345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2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Groupe d'experts hydrogéologues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924944"/>
            <a:ext cx="5004048" cy="3744416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Membres du groupe d'experts :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Thierry ALEZINE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SEPANSO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Olivier DOUEZ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Alain DUPUY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Mélanie EROSTATE 	EPTB Adour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Bruno de GRISSAC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Peggy HARLE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DREAL N</a:t>
            </a:r>
            <a:r>
              <a:rPr lang="fr-FR" sz="1600" i="1" baseline="30000" dirty="0">
                <a:solidFill>
                  <a:srgbClr val="0070C0"/>
                </a:solidFill>
                <a:latin typeface="+mj-lt"/>
                <a:cs typeface="Arial" pitchFamily="34" charset="0"/>
              </a:rPr>
              <a:t>lle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 </a:t>
            </a:r>
            <a:r>
              <a:rPr lang="fr-FR" sz="1600" i="1" dirty="0" err="1">
                <a:solidFill>
                  <a:srgbClr val="0070C0"/>
                </a:solidFill>
                <a:latin typeface="+mj-lt"/>
                <a:cs typeface="Arial" pitchFamily="34" charset="0"/>
              </a:rPr>
              <a:t>Aqui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.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Alexis LAFFICHER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fr-FR" sz="16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13FADD-94AB-44FF-BD8A-B30CBA1B4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4" t="50803" r="2111" b="30120"/>
          <a:stretch/>
        </p:blipFill>
        <p:spPr>
          <a:xfrm>
            <a:off x="0" y="1417654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045D5D6-3A54-4301-9196-9EEA94CC3A34}"/>
              </a:ext>
            </a:extLst>
          </p:cNvPr>
          <p:cNvSpPr txBox="1">
            <a:spLocks/>
          </p:cNvSpPr>
          <p:nvPr/>
        </p:nvSpPr>
        <p:spPr>
          <a:xfrm>
            <a:off x="4067944" y="3284984"/>
            <a:ext cx="4752528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François LARROQUE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Anaïs MEKKIOUI 		Chambre agri. 33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Gilles POREL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U. de Poitiers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Alexandre PRYET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Marc SALTEL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Jacques LEPINE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Eau 17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Pierre MARCHET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AEAG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Nicolas PEDRON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</p:txBody>
      </p:sp>
    </p:spTree>
    <p:extLst>
      <p:ext uri="{BB962C8B-B14F-4D97-AF65-F5344CB8AC3E}">
        <p14:creationId xmlns:p14="http://schemas.microsoft.com/office/powerpoint/2010/main" val="20808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BECAD-3F45-47EC-B71B-0331CDE9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/>
              <a:t>Règles de fonctionnement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1CCB1E-C0DA-421B-8274-BE5C7F7BD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40768"/>
            <a:ext cx="8229600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Règles de fonctionnement de la CLE :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arrêtées le 11 mai 2009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modifiées le 11 janvier 2016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nécessitent une mise en cohérence (interne et externe)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/>
              <a:t>Modifications proposées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réorganiser les règles pour plus de cohérence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prendre en compte la possibilité de modifier le SAGE et non plus seulement de le réviser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compléter les modalités d'élection du président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prévoir formellement les réunions dématérialisées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préciser la forme des convocations, des éléments d'information, les modalités de leur envoi et mise à disposition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préciser la délégation donnée au SMEGREG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4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400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89868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4524</TotalTime>
  <Words>268</Words>
  <Application>Microsoft Office PowerPoint</Application>
  <PresentationFormat>Affichage à l'écran (4:3)</PresentationFormat>
  <Paragraphs>41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Office Theme</vt:lpstr>
      <vt:lpstr>Organisation de la CLE  Règles de fonctionnement</vt:lpstr>
      <vt:lpstr>Organisation de la CLE</vt:lpstr>
      <vt:lpstr>Organisation de la CLE Présidence des groupes de travail</vt:lpstr>
      <vt:lpstr>Groupe d'experts hydrogéologues</vt:lpstr>
      <vt:lpstr>Règles de fonctionnement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270</cp:revision>
  <cp:lastPrinted>2017-10-06T12:34:26Z</cp:lastPrinted>
  <dcterms:created xsi:type="dcterms:W3CDTF">2015-09-15T19:44:09Z</dcterms:created>
  <dcterms:modified xsi:type="dcterms:W3CDTF">2021-06-03T12:06:54Z</dcterms:modified>
</cp:coreProperties>
</file>