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0" r:id="rId2"/>
    <p:sldId id="722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B9DC"/>
    <a:srgbClr val="333399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311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51278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8670" y="274638"/>
            <a:ext cx="6488130" cy="978809"/>
          </a:xfrm>
        </p:spPr>
        <p:txBody>
          <a:bodyPr/>
          <a:lstStyle>
            <a:lvl1pPr algn="l">
              <a:defRPr sz="2200">
                <a:solidFill>
                  <a:srgbClr val="0077D4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2948724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03/06/2021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1498601"/>
            <a:ext cx="8424936" cy="2101850"/>
          </a:xfrm>
        </p:spPr>
        <p:txBody>
          <a:bodyPr>
            <a:normAutofit/>
          </a:bodyPr>
          <a:lstStyle/>
          <a:p>
            <a:r>
              <a:rPr lang="fr-FR" sz="4000" dirty="0"/>
              <a:t>Rapport d'activité 2020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28 juin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96744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4000" b="1" dirty="0">
                <a:solidFill>
                  <a:srgbClr val="0077D4"/>
                </a:solidFill>
              </a:rPr>
              <a:t>Nouveautés</a:t>
            </a:r>
            <a:endParaRPr lang="fr-FR" altLang="fr-FR" sz="2800" b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0691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23C7058-DE92-4C18-A540-8DFC9832C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212" y="1666634"/>
            <a:ext cx="8145725" cy="3524731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3200" dirty="0">
                <a:solidFill>
                  <a:srgbClr val="0077D4"/>
                </a:solidFill>
              </a:rPr>
              <a:t>Un rapport d'activité renouvelé :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77D4"/>
                </a:solidFill>
              </a:rPr>
              <a:t>sur le fond : se concentre sur quelques points marquants, raconte un histoire, parle des hommes</a:t>
            </a:r>
          </a:p>
          <a:p>
            <a:pPr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rgbClr val="0077D4"/>
                </a:solidFill>
              </a:rPr>
              <a:t>sur la forme : un fil chronologique, un jour (une action) mis en avant chaque mois, les jalons importants, une nouvelle maquette (à finaliser), des illustrations</a:t>
            </a:r>
            <a:endParaRPr lang="fr-FR" sz="4000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3026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6507</TotalTime>
  <Words>75</Words>
  <Application>Microsoft Office PowerPoint</Application>
  <PresentationFormat>Affichage à l'écran (4:3)</PresentationFormat>
  <Paragraphs>10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Rapport d'activité 2020</vt:lpstr>
      <vt:lpstr>Nouveautés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385</cp:revision>
  <cp:lastPrinted>2019-02-01T13:57:01Z</cp:lastPrinted>
  <dcterms:created xsi:type="dcterms:W3CDTF">2015-09-15T19:44:09Z</dcterms:created>
  <dcterms:modified xsi:type="dcterms:W3CDTF">2021-06-03T11:56:26Z</dcterms:modified>
</cp:coreProperties>
</file>