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8" r:id="rId2"/>
    <p:sldId id="449" r:id="rId3"/>
    <p:sldId id="464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22 mars 2021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594811"/>
              </p:ext>
            </p:extLst>
          </p:nvPr>
        </p:nvGraphicFramePr>
        <p:xfrm>
          <a:off x="294146" y="1449000"/>
          <a:ext cx="8548411" cy="117129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rabattement de nappe SCI Sud-Ouest à Bègles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fournis pour le projet de régularisation du forage Maison Blanche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196356F-3659-4434-A6A5-19A53A23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77" y="3429000"/>
            <a:ext cx="8426480" cy="213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 22 mars 2021, 24 dossiers reçus et instruits avec pour suite : 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réponses au titre de la délégation dont :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projet ne concernant pas le SAGE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projet incomplet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présentés à la CLE du 15 février 2021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18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4974</TotalTime>
  <Words>151</Words>
  <Application>Microsoft Office PowerPoint</Application>
  <PresentationFormat>Affichage à l'écran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  </vt:lpstr>
      <vt:lpstr>Compte rendu de l'exercice 2020 de la délégation donnée au SMEGREG</vt:lpstr>
      <vt:lpstr>Compte rendu de l'exercice 2021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285</cp:revision>
  <cp:lastPrinted>2017-10-06T08:09:19Z</cp:lastPrinted>
  <dcterms:created xsi:type="dcterms:W3CDTF">2015-09-15T19:44:09Z</dcterms:created>
  <dcterms:modified xsi:type="dcterms:W3CDTF">2021-03-16T14:02:39Z</dcterms:modified>
</cp:coreProperties>
</file>