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448" r:id="rId2"/>
    <p:sldId id="449" r:id="rId3"/>
    <p:sldId id="458" r:id="rId4"/>
    <p:sldId id="461" r:id="rId5"/>
    <p:sldId id="462" r:id="rId6"/>
    <p:sldId id="464" r:id="rId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85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10/02/2021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10/02/2021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10/02/2021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au SMEGREG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15 février 2021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2020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1469357"/>
              </p:ext>
            </p:extLst>
          </p:nvPr>
        </p:nvGraphicFramePr>
        <p:xfrm>
          <a:off x="294146" y="1449000"/>
          <a:ext cx="8548411" cy="4685172"/>
        </p:xfrm>
        <a:graphic>
          <a:graphicData uri="http://schemas.openxmlformats.org/drawingml/2006/table">
            <a:tbl>
              <a:tblPr/>
              <a:tblGrid>
                <a:gridCol w="749462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1196381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14-janv.-20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la régularisation du forage pour l'arrosage de stade à Blaye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15-janv.-20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l'AE de plateforme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logisitique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"COLIPOST" à Cadaujac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090817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16-janv.-20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l'AE de projet Inno Campus à Pessac, Gradignan, Mérignac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6724142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16-janv.-20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principe sur le projet de doublet géothermique à l'Oligocène GMI Route des Lasers à Pessac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398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27-janv.-20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régularisation forages agricoles éocènes Nord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139629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12-mars-20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principe sur la demande de création d'un forage agricole à Cars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01058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07-avr.-20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 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les prélèvements agricoles en eaux superficielles hors ZRE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9457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10-avr.-20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 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création de piézomètre pour la déviation du Taillan-Médoc au Taillan-Médoc et </a:t>
                      </a:r>
                      <a:b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</a:b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à St Aubin de 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68180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17-avr.-20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 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l'augmentation de capacité du méthaniseur Médoc Biogaz à St-Laurent-Médoc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542166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12-mai-20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 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la régularité du dossier "Parc des Graves II" à Ayguemorte-les-Graves et la Brède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637786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12-mai-20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forage d'irrigation à Saint-André-de-Cubzac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7525471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2020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3676891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17257"/>
              </p:ext>
            </p:extLst>
          </p:nvPr>
        </p:nvGraphicFramePr>
        <p:xfrm>
          <a:off x="294146" y="1449000"/>
          <a:ext cx="8548411" cy="4592207"/>
        </p:xfrm>
        <a:graphic>
          <a:graphicData uri="http://schemas.openxmlformats.org/drawingml/2006/table">
            <a:tbl>
              <a:tblPr/>
              <a:tblGrid>
                <a:gridCol w="749462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1196381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6543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02-juin-20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complément de dossier du forage du château Meyney à St-Estephe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2246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24-juin-20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 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et avis sur le projet d'aménagement "Pas de Soc II" à Avensan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598394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04-août-20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 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forage agricole à Saint-André de Cubzac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090817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10-juil.-20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 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forage industriel à Villenave d'Ornon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6724142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20-août-20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ARS33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demande d'exploitation du forage F3 "Source des Pins" à Arcachon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398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19-oct.-20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 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régularisation du forage F2 "communal" à Targon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01058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28-sept.-20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 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la régularité du dossier de régularisation du forage F2 "communal" à Targon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9457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05-oct.-20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 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prélèvement d'eau de la distillerie de St-Martin-de-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Pescas</a:t>
                      </a:r>
                      <a:endParaRPr lang="fr-FR" sz="10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68180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03-nov.-20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 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forage agricole à Le Fieu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542166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19-oct.-20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 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dossier de valorisation du "Lac vert" à Biganos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637786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20-nov.-20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SIEAP de Barsac-Preignac-Toulenne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forage AEP à l'Eocène à Toulenne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7525471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2020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2894727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564371"/>
              </p:ext>
            </p:extLst>
          </p:nvPr>
        </p:nvGraphicFramePr>
        <p:xfrm>
          <a:off x="294146" y="1449000"/>
          <a:ext cx="8548411" cy="1561724"/>
        </p:xfrm>
        <a:graphic>
          <a:graphicData uri="http://schemas.openxmlformats.org/drawingml/2006/table">
            <a:tbl>
              <a:tblPr/>
              <a:tblGrid>
                <a:gridCol w="749462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1196381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20-nov.-20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 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l'AE concernant la ZAC à Ambarès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20-nov.-20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 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de création d'un forage oligocène pour l'irrigation à St-Sulpice-de-Pommiers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090817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04-déc.-20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 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de régularisation d'un forage pour l'arrosage d'espace verts au château Lynch à Pauillac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6724142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2020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E196356F-3659-4434-A6A5-19A53A230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111" y="3256223"/>
            <a:ext cx="8426480" cy="285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Au 31 décembre 2020, 84 dossiers reçus et instruits avec pour suite : 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25 réponses au titre de la délégation dont :</a:t>
            </a:r>
          </a:p>
          <a:p>
            <a:pPr marL="1270000" lvl="4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4 projets ne concernant pas le SAGE</a:t>
            </a:r>
          </a:p>
          <a:p>
            <a:pPr marL="1270000" lvl="4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14 projets à l'évidence compatibles avec le SAGE</a:t>
            </a:r>
          </a:p>
          <a:p>
            <a:pPr marL="1270000" lvl="4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 dossier incomplet</a:t>
            </a:r>
          </a:p>
          <a:p>
            <a:pPr marL="1270000" lvl="4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5 contributions du SMEGREG préalable à la saisine de la CLE</a:t>
            </a:r>
          </a:p>
          <a:p>
            <a:pPr marL="1270000" lvl="4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 projet courrier de présentation lors de la prochaine CLE</a:t>
            </a:r>
          </a:p>
          <a:p>
            <a:pPr marL="812800" lvl="3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9 présentés à la CLE</a:t>
            </a:r>
          </a:p>
          <a:p>
            <a:pPr marL="812800" lvl="3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48 transmis pour information</a:t>
            </a:r>
          </a:p>
        </p:txBody>
      </p:sp>
    </p:spTree>
    <p:extLst>
      <p:ext uri="{BB962C8B-B14F-4D97-AF65-F5344CB8AC3E}">
        <p14:creationId xmlns:p14="http://schemas.microsoft.com/office/powerpoint/2010/main" val="68199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4146" y="1449000"/>
          <a:ext cx="8548411" cy="780862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10-févr.-21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rabattement de nappe SCI Sud-Ouest à Bègles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2021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E196356F-3659-4434-A6A5-19A53A230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77" y="3429000"/>
            <a:ext cx="842648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Au 11 février 2021, 16 dossiers reçus et instruits avec pour suite : 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réponses au titre de la délégation dont :</a:t>
            </a:r>
          </a:p>
          <a:p>
            <a:pPr marL="1200150" lvl="2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projet ne concernant pas le SAGE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7 présentés à la CLE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8 transmis pour information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4923</TotalTime>
  <Words>706</Words>
  <Application>Microsoft Office PowerPoint</Application>
  <PresentationFormat>Affichage à l'écran (4:3)</PresentationFormat>
  <Paragraphs>148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Gill Sans MT</vt:lpstr>
      <vt:lpstr>Trebuchet MS</vt:lpstr>
      <vt:lpstr>Wingdings</vt:lpstr>
      <vt:lpstr>Office Theme</vt:lpstr>
      <vt:lpstr>Compte rendu de l'exercice de la délégation donnée au SMEGREG  </vt:lpstr>
      <vt:lpstr>Compte rendu de l'exercice 2020 de la délégation donnée au SMEGREG</vt:lpstr>
      <vt:lpstr>Compte rendu de l'exercice 2020 de la délégation donnée au SMEGREG</vt:lpstr>
      <vt:lpstr>Compte rendu de l'exercice 2020 de la délégation donnée au SMEGREG</vt:lpstr>
      <vt:lpstr>Compte rendu de l'exercice 2020 de la délégation donnée au SMEGREG</vt:lpstr>
      <vt:lpstr>Compte rendu de l'exercice 2021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281</cp:revision>
  <cp:lastPrinted>2017-10-06T08:09:19Z</cp:lastPrinted>
  <dcterms:created xsi:type="dcterms:W3CDTF">2015-09-15T19:44:09Z</dcterms:created>
  <dcterms:modified xsi:type="dcterms:W3CDTF">2021-02-10T15:57:29Z</dcterms:modified>
</cp:coreProperties>
</file>