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51" r:id="rId2"/>
    <p:sldId id="446" r:id="rId3"/>
    <p:sldId id="448" r:id="rId4"/>
    <p:sldId id="449" r:id="rId5"/>
    <p:sldId id="444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9" autoAdjust="0"/>
    <p:restoredTop sz="94660"/>
  </p:normalViewPr>
  <p:slideViewPr>
    <p:cSldViewPr>
      <p:cViewPr varScale="1">
        <p:scale>
          <a:sx n="104" d="100"/>
          <a:sy n="104" d="100"/>
        </p:scale>
        <p:origin x="17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25/01/2021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25/01/2021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Installation de la CLE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Election du Président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Désignation des membres du bureau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15 février 2021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Election du Président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de la CLE SAGE Nappes Profondes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446312"/>
            <a:ext cx="82089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Rappels des</a:t>
            </a:r>
            <a:r>
              <a:rPr kumimoji="0" lang="fr-FR" sz="2000" i="0" u="sng" strike="noStrike" cap="none" normalizeH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règles de fonctionnement</a:t>
            </a:r>
            <a:r>
              <a:rPr kumimoji="0" lang="fr-FR" sz="200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 (Règles 11 janvier 2016)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lection organisée sous la présidence du doyen d'âge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euls votent les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membres du collège des représentants des  Collectivités territoriales et des Etablissements publics locaux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 Président doit appartenir à ce même collège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scrutin est majoritaire à deux tours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et peut s’effectuer à bulletin secret si un membre de la commission le demande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i après deux tours de scrutin aucun candidat n’a obtenu la majorité absolue, un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troisième tour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de scrutin est organisé et l’élection se fait à la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majorité relative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en cas d’égalité, le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plus âgé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est déclaré élu.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itchFamily="34" charset="0"/>
              </a:rPr>
              <a:t> </a:t>
            </a:r>
          </a:p>
          <a:p>
            <a:pPr lvl="1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kumimoji="0" lang="fr-FR" sz="2000" b="0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itchFamily="34" charset="0"/>
              </a:rPr>
              <a:t>Remarque : pas de condition de quorum dans le Code de l'environnement ou dans les règles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2600818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Election du Président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de la CLE SAGE Nappes Profondes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31540" y="1690062"/>
            <a:ext cx="828092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Déroulement de l'élection 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appel à candidature à la présidence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recueil des procurations des élus absents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discours des candidats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ouverture du scrutin (à bulletin secret si demandé)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proclamation des résultats des 1</a:t>
            </a:r>
            <a:r>
              <a:rPr lang="fr-FR" sz="20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er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, 2</a:t>
            </a:r>
            <a:r>
              <a:rPr lang="fr-FR" sz="20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 et 3</a:t>
            </a:r>
            <a:r>
              <a:rPr lang="fr-FR" sz="20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 tours si nécessaires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prise de parole du Président qui procède à la désignation des membres du bureau et des présidents des groupes de travail.</a:t>
            </a:r>
          </a:p>
        </p:txBody>
      </p:sp>
    </p:spTree>
    <p:extLst>
      <p:ext uri="{BB962C8B-B14F-4D97-AF65-F5344CB8AC3E}">
        <p14:creationId xmlns:p14="http://schemas.microsoft.com/office/powerpoint/2010/main" val="241226335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Elections des membres du Bureau de la CLE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Election des membres du bureau :</a:t>
            </a:r>
          </a:p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élus à la majorité par les membres de la Commission, sur proposition du Président.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du bureau : 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douze membres de la CLE désignés par les collèges concernés et par le Préfet, pour ce qui concerne les services de l’Etat et ses établissements publics.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Le bureau est donc constitué de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6 membres titulaires du collège des élus dont le Président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titulaires du collège des utilisateurs et usagers, élus par le même collège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du collège des représentants de l’Etat et des établissements publics, désignés par le préfet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		Pour le collège des élus, la désignation est </a:t>
            </a:r>
            <a:r>
              <a:rPr lang="fr-FR" sz="2000" b="1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nominative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Présidence des groupes de travail</a:t>
            </a:r>
            <a:endParaRPr lang="fr-FR" altLang="fr-FR" sz="2000" b="1" i="1" dirty="0">
              <a:solidFill>
                <a:srgbClr val="0077D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1981712" y="5109077"/>
            <a:ext cx="6954372" cy="14726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Présidence des groupes de travail :</a:t>
            </a:r>
          </a:p>
          <a:p>
            <a:pPr marL="176213" indent="-176213"/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Ressources, usages, règles de gestion, tableau de bord</a:t>
            </a:r>
          </a:p>
          <a:p>
            <a:pPr marL="176213" indent="-176213"/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Optimisation des usages </a:t>
            </a:r>
          </a:p>
          <a:p>
            <a:pPr marL="176213" indent="-176213"/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Communication -  Analyse économique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00938C-5BB8-45BA-AF5C-912F92542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632848" cy="34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4326</TotalTime>
  <Words>397</Words>
  <Application>Microsoft Office PowerPoint</Application>
  <PresentationFormat>Affichage à l'écran (4:3)</PresentationFormat>
  <Paragraphs>39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Office Theme</vt:lpstr>
      <vt:lpstr>Installation de la CLE Election du Président Désignation des membres du bureau</vt:lpstr>
      <vt:lpstr>Election du Président de la CLE SAGE Nappes Profondes</vt:lpstr>
      <vt:lpstr>Election du Président de la CLE SAGE Nappes Profondes</vt:lpstr>
      <vt:lpstr>Elections des membres du Bureau de la CLE</vt:lpstr>
      <vt:lpstr>Organisation de la CLE Présidence des groupes de travail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257</cp:revision>
  <cp:lastPrinted>2017-10-06T12:34:26Z</cp:lastPrinted>
  <dcterms:created xsi:type="dcterms:W3CDTF">2015-09-15T19:44:09Z</dcterms:created>
  <dcterms:modified xsi:type="dcterms:W3CDTF">2021-01-25T08:46:24Z</dcterms:modified>
</cp:coreProperties>
</file>