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8" r:id="rId2"/>
    <p:sldId id="450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11/02/2020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11/02/2020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>
            <a:normAutofit/>
          </a:bodyPr>
          <a:lstStyle/>
          <a:p>
            <a:r>
              <a:rPr lang="fr-FR" dirty="0"/>
              <a:t>N°7 de La Lettre</a:t>
            </a:r>
            <a:br>
              <a:rPr lang="fr-FR" dirty="0"/>
            </a:br>
            <a:r>
              <a:rPr lang="fr-FR" dirty="0"/>
              <a:t>des Nappes profondes de Gironde</a:t>
            </a: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17 février 2020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971600" y="1556792"/>
            <a:ext cx="72008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Sommaire prévisionnel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Editorial de Denis SALLES, sociologue </a:t>
            </a:r>
            <a:r>
              <a:rPr lang="fr-FR" altLang="fr-FR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INRAe</a:t>
            </a:r>
            <a:endParaRPr lang="fr-FR" altLang="fr-FR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Champ captant des Landes du Médoc : actualité du projet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Cénomanien du sud Gironde : avancée des connaissances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 prospective de la demande en eau potable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Programme de recherche CHAP'EAU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Colloque 100 ans d’hydrogéologie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Elargissement du SMEGREG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Bilan 2019 des espaces info-économie d'eau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à Thierry PAY président de l'AHSP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économies d’eau dans le SAGE NP33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Retour sur la sécheresse 2019</a:t>
            </a:r>
          </a:p>
          <a:p>
            <a:pPr marL="442913" indent="-442913" algn="just">
              <a:spcBef>
                <a:spcPts val="600"/>
              </a:spcBef>
              <a:buClr>
                <a:schemeClr val="accent2"/>
              </a:buClr>
              <a:buSzPct val="100000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de ressources nouvelles : programme 2020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N°7 de La Lettre</a:t>
            </a:r>
            <a:br>
              <a:rPr lang="fr-FR" sz="2800" b="1" dirty="0"/>
            </a:br>
            <a:r>
              <a:rPr lang="fr-FR" sz="2800" b="1" dirty="0"/>
              <a:t>des Nappes profondes de Gironde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26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4951</TotalTime>
  <Words>115</Words>
  <Application>Microsoft Office PowerPoint</Application>
  <PresentationFormat>Affichage à l'écran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N°7 de La Lettre des Nappes profondes de Gironde </vt:lpstr>
      <vt:lpstr>N°7 de La Lettre des Nappes profondes de Gironde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288</cp:revision>
  <cp:lastPrinted>2017-10-06T08:09:19Z</cp:lastPrinted>
  <dcterms:created xsi:type="dcterms:W3CDTF">2015-09-15T19:44:09Z</dcterms:created>
  <dcterms:modified xsi:type="dcterms:W3CDTF">2020-02-11T16:19:32Z</dcterms:modified>
</cp:coreProperties>
</file>