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4"/>
  </p:notesMasterIdLst>
  <p:handoutMasterIdLst>
    <p:handoutMasterId r:id="rId5"/>
  </p:handoutMasterIdLst>
  <p:sldIdLst>
    <p:sldId id="448" r:id="rId2"/>
    <p:sldId id="450" r:id="rId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E805"/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104" d="100"/>
          <a:sy n="104" d="100"/>
        </p:scale>
        <p:origin x="17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12/02/2020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12/02/2020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71600" y="1376224"/>
            <a:ext cx="7772400" cy="2268800"/>
          </a:xfrm>
        </p:spPr>
        <p:txBody>
          <a:bodyPr>
            <a:normAutofit/>
          </a:bodyPr>
          <a:lstStyle/>
          <a:p>
            <a:r>
              <a:rPr lang="fr-FR" dirty="0"/>
              <a:t>Information</a:t>
            </a:r>
            <a:br>
              <a:rPr lang="fr-FR" dirty="0"/>
            </a:br>
            <a:r>
              <a:rPr lang="fr-FR" dirty="0"/>
              <a:t>Révision des autorisations</a:t>
            </a:r>
            <a:br>
              <a:rPr lang="fr-FR" dirty="0"/>
            </a:br>
            <a:r>
              <a:rPr lang="fr-FR" dirty="0"/>
              <a:t>de prélèvement eau potable</a:t>
            </a:r>
            <a:br>
              <a:rPr lang="fr-FR" dirty="0"/>
            </a:br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17 février 2020</a:t>
            </a:r>
          </a:p>
        </p:txBody>
      </p:sp>
    </p:spTree>
    <p:extLst>
      <p:ext uri="{BB962C8B-B14F-4D97-AF65-F5344CB8AC3E}">
        <p14:creationId xmlns:p14="http://schemas.microsoft.com/office/powerpoint/2010/main" val="1874988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325072" y="1446230"/>
            <a:ext cx="8640960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Suite à l'approbation du SAGE en 2003 :</a:t>
            </a:r>
          </a:p>
          <a:p>
            <a:pPr algn="just">
              <a:spcBef>
                <a:spcPts val="600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Entre 2008 et 2012, pour tous les services qui prélevaient dans une unité de gestion déficitaire ou dans une zone à risque, révision des autorisations de prélèvement arrêtant, à l'échelle du service :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 volume annuel maximum prélevable en cumul par unité de gestion</a:t>
            </a:r>
          </a:p>
          <a:p>
            <a:pPr marL="285750" indent="-28575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un volume annuel maximum prélevable en cumul toutes ressources confondues</a:t>
            </a:r>
          </a:p>
          <a:p>
            <a:pPr algn="just">
              <a:spcBef>
                <a:spcPts val="1800"/>
              </a:spcBef>
              <a:buClr>
                <a:schemeClr val="accent2"/>
              </a:buClr>
              <a:buSzPct val="100000"/>
            </a:pPr>
            <a:r>
              <a:rPr lang="fr-FR" altLang="fr-FR" b="1" dirty="0">
                <a:solidFill>
                  <a:srgbClr val="333399"/>
                </a:solidFill>
                <a:latin typeface="Trebuchet MS" panose="020B0603020202020204" pitchFamily="34" charset="0"/>
              </a:rPr>
              <a:t>En 2020, un travail engagé par la DDTM en partenariat avec l'EPTB pour :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procéder à cette révision pour tous les services (13 services restants)</a:t>
            </a: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modifier </a:t>
            </a:r>
            <a:r>
              <a:rPr lang="fr-FR" altLang="fr-FR" dirty="0" err="1">
                <a:solidFill>
                  <a:srgbClr val="333399"/>
                </a:solidFill>
                <a:latin typeface="Trebuchet MS" panose="020B0603020202020204" pitchFamily="34" charset="0"/>
              </a:rPr>
              <a:t>oou</a:t>
            </a: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compléter les arrêtés pris entre 2008 et 2012 pour prendre en compte les modifications des services (nouveaux périmètres, nouveaux forages ou modes de prélèvement, harmonisation des autorisations, dépassement des autorisations</a:t>
            </a:r>
            <a:r>
              <a:rPr lang="fr-FR" altLang="fr-FR">
                <a:solidFill>
                  <a:srgbClr val="333399"/>
                </a:solidFill>
                <a:latin typeface="Trebuchet MS" panose="020B0603020202020204" pitchFamily="34" charset="0"/>
              </a:rPr>
              <a:t>, etc.)</a:t>
            </a:r>
            <a:endParaRPr lang="fr-FR" alt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 algn="just">
              <a:spcBef>
                <a:spcPts val="6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mieux encadrer les prélèvements dans la zone centre pour garantir l'efficacité de la substitution à partir du champ captant des Landes du Médoc</a:t>
            </a:r>
            <a:endParaRPr lang="fr-FR" altLang="fr-FR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b="1" dirty="0"/>
              <a:t>Révision par l'Etat des autorisations</a:t>
            </a:r>
            <a:br>
              <a:rPr lang="fr-FR" sz="2800" b="1" dirty="0"/>
            </a:br>
            <a:r>
              <a:rPr lang="fr-FR" sz="2800" b="1" dirty="0"/>
              <a:t>de prélèvement "eau potable"</a:t>
            </a: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0077D4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268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4952</TotalTime>
  <Words>188</Words>
  <Application>Microsoft Office PowerPoint</Application>
  <PresentationFormat>Affichage à l'écran (4:3)</PresentationFormat>
  <Paragraphs>13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Trebuchet MS</vt:lpstr>
      <vt:lpstr>Office Theme</vt:lpstr>
      <vt:lpstr>Information Révision des autorisations de prélèvement eau potable </vt:lpstr>
      <vt:lpstr>Révision par l'Etat des autorisations de prélèvement "eau potable"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288</cp:revision>
  <cp:lastPrinted>2017-10-06T08:09:19Z</cp:lastPrinted>
  <dcterms:created xsi:type="dcterms:W3CDTF">2015-09-15T19:44:09Z</dcterms:created>
  <dcterms:modified xsi:type="dcterms:W3CDTF">2020-02-12T14:48:04Z</dcterms:modified>
</cp:coreProperties>
</file>