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63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D9D9D9"/>
    <a:srgbClr val="FFCC00"/>
    <a:srgbClr val="FF0000"/>
    <a:srgbClr val="006600"/>
    <a:srgbClr val="006C31"/>
    <a:srgbClr val="00642D"/>
    <a:srgbClr val="0000FF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SEDE Environnement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mise à jour du plan d’épandage agricole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DREAL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le 3 février 2020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42900" lvl="1" indent="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mise a jour du plan d’épandage agricole</a:t>
            </a:r>
          </a:p>
          <a:p>
            <a:pPr marL="42862" indent="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hors périmètre du SAGE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Epandage des produits issus du site de compostage de matière organique situé à Cestas (ICPE)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Origines des produits boues d’épuration et déchets verts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zones du SAGE concernées par des épandages : Centre et Médoc-estuaire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1413"/>
            <a:ext cx="3057147" cy="3599692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147733" y="1535456"/>
            <a:ext cx="2158589" cy="2015611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311" h="8875913">
                <a:moveTo>
                  <a:pt x="0" y="1056135"/>
                </a:moveTo>
                <a:cubicBezTo>
                  <a:pt x="395894" y="507773"/>
                  <a:pt x="374948" y="175430"/>
                  <a:pt x="808134" y="5880"/>
                </a:cubicBezTo>
                <a:cubicBezTo>
                  <a:pt x="1303713" y="-130323"/>
                  <a:pt x="1747451" y="2078801"/>
                  <a:pt x="1487583" y="88759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Demande d’autorisation de modification du plan d’épandage agricole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15636" y="2145729"/>
            <a:ext cx="8312727" cy="324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que le projet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ne prévoit pas de prélèvement dans les nappes profondes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n'aura pas état d’impact direct sur les ressources correspondantes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question de la compatibilité de ce projet avec le SAGE ne se pose pas.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 noter que, comme le SAGE le prévoit à sa disposition 76, une carte de de vulnérabilité des nappes du SAGE est en cours d'élaboration. Celle-ci permettra d’identifier les secteurs où la ressource est vulnérable aux activités potentiellement polluantes et d'évaluer la compatibilité des projets avec le SAGE sur cet aspect.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23C7618-0B82-4C73-9372-05B6C80F107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Demande d’autorisation de modification du plan d’épandage agricole</a:t>
            </a: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1410</TotalTime>
  <Words>200</Words>
  <Application>Microsoft Office PowerPoint</Application>
  <PresentationFormat>Affichage à l'écran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98</cp:revision>
  <dcterms:created xsi:type="dcterms:W3CDTF">2018-06-11T08:02:18Z</dcterms:created>
  <dcterms:modified xsi:type="dcterms:W3CDTF">2020-02-17T08:58:09Z</dcterms:modified>
</cp:coreProperties>
</file>