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76" r:id="rId3"/>
    <p:sldId id="263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D9D9D9"/>
    <a:srgbClr val="FFCC00"/>
    <a:srgbClr val="FF0000"/>
    <a:srgbClr val="006600"/>
    <a:srgbClr val="006C31"/>
    <a:srgbClr val="00642D"/>
    <a:srgbClr val="0000FF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784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Mme RUHLMAN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exploitation d’un forage agricole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le Département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le 13 janvier 2020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lvl="1" algn="just" defTabSz="914400">
              <a:spcBef>
                <a:spcPts val="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déclaration de forage en mairie</a:t>
            </a:r>
          </a:p>
          <a:p>
            <a:pPr lvl="1" algn="just" defTabSz="914400">
              <a:spcBef>
                <a:spcPts val="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Coupe géologique et technique 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Oligocène centre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forage agricole à l’Oligocène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Oligocène en rive droite de la Garonne : volume non pris en compte dans le contrôle du respect des VMPO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1413"/>
            <a:ext cx="3057147" cy="3599692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3753939" y="1458381"/>
            <a:ext cx="4386884" cy="1915134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311" h="8875913">
                <a:moveTo>
                  <a:pt x="0" y="1056135"/>
                </a:moveTo>
                <a:cubicBezTo>
                  <a:pt x="395894" y="507773"/>
                  <a:pt x="374948" y="175430"/>
                  <a:pt x="808134" y="5880"/>
                </a:cubicBezTo>
                <a:cubicBezTo>
                  <a:pt x="1303713" y="-130323"/>
                  <a:pt x="1747451" y="2078801"/>
                  <a:pt x="1487583" y="88759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Déclaration de forage et de prélèvement agricole à Créon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497EA7D-886D-4925-93B2-9B495D007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63" y="1946213"/>
            <a:ext cx="6471138" cy="4557670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1748719-A282-4AFE-A420-917A3C235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52" y="1443183"/>
            <a:ext cx="8294256" cy="47893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dirty="0">
                <a:solidFill>
                  <a:srgbClr val="333399"/>
                </a:solidFill>
              </a:rPr>
              <a:t>Demande : 3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/h – 999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/an (prélèvement domestique) </a:t>
            </a:r>
          </a:p>
          <a:p>
            <a:pPr marL="0" indent="0">
              <a:buNone/>
            </a:pPr>
            <a:r>
              <a:rPr lang="fr-FR" sz="1800" dirty="0">
                <a:solidFill>
                  <a:srgbClr val="333399"/>
                </a:solidFill>
              </a:rPr>
              <a:t>Usage : irrigation</a:t>
            </a:r>
          </a:p>
          <a:p>
            <a:pPr marL="0" indent="0">
              <a:buNone/>
            </a:pPr>
            <a:r>
              <a:rPr lang="fr-FR" sz="1800" dirty="0">
                <a:solidFill>
                  <a:srgbClr val="333399"/>
                </a:solidFill>
              </a:rPr>
              <a:t>Profondeur : 48 m </a:t>
            </a:r>
            <a:br>
              <a:rPr lang="fr-FR" sz="1800" dirty="0">
                <a:solidFill>
                  <a:srgbClr val="333399"/>
                </a:solidFill>
              </a:rPr>
            </a:br>
            <a:r>
              <a:rPr lang="fr-FR" sz="1800" dirty="0">
                <a:solidFill>
                  <a:srgbClr val="333399"/>
                </a:solidFill>
              </a:rPr>
              <a:t>	(52 m NGF)</a:t>
            </a:r>
          </a:p>
          <a:p>
            <a:pPr marL="0" indent="0">
              <a:buNone/>
            </a:pPr>
            <a:endParaRPr lang="fr-FR" sz="1800" dirty="0">
              <a:solidFill>
                <a:srgbClr val="333399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FF9E5E-7208-4D2B-A593-86140418C808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Déclaration de forage et de prélèvement agricole à Créon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9597F9-0F08-4761-A58C-A61E930BD1FE}"/>
              </a:ext>
            </a:extLst>
          </p:cNvPr>
          <p:cNvSpPr/>
          <p:nvPr/>
        </p:nvSpPr>
        <p:spPr>
          <a:xfrm>
            <a:off x="167244" y="3099174"/>
            <a:ext cx="25056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D’après la coupe géologique du forage BSS001ZPDD, la base de l’Oligocène est située vers -20 m NGF</a:t>
            </a:r>
          </a:p>
        </p:txBody>
      </p:sp>
    </p:spTree>
    <p:extLst>
      <p:ext uri="{BB962C8B-B14F-4D97-AF65-F5344CB8AC3E}">
        <p14:creationId xmlns:p14="http://schemas.microsoft.com/office/powerpoint/2010/main" val="36846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4873" y="1780753"/>
            <a:ext cx="8312727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l’Oligocène centre en rive droite de la Garonne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non prise en compte des volumes prélevés dans cette ressource pour le contrôle du respect des VMPO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débits et volumes envisagés qui relèvent d’une déclaration en mairie pour des prélèvements domestiques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forage et de prélèvement sont jugés compatibles avec le SAGE Nappes profondes de Gironde.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23C7618-0B82-4C73-9372-05B6C80F107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Déclaration de forage et de prélèvement agricole à Créon</a:t>
            </a: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1372</TotalTime>
  <Words>222</Words>
  <Application>Microsoft Office PowerPoint</Application>
  <PresentationFormat>Affichage à l'écran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92</cp:revision>
  <dcterms:created xsi:type="dcterms:W3CDTF">2018-06-11T08:02:18Z</dcterms:created>
  <dcterms:modified xsi:type="dcterms:W3CDTF">2020-02-17T09:00:16Z</dcterms:modified>
</cp:coreProperties>
</file>