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6" r:id="rId3"/>
    <p:sldId id="263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99"/>
    <a:srgbClr val="D9D9D9"/>
    <a:srgbClr val="FFCC00"/>
    <a:srgbClr val="006600"/>
    <a:srgbClr val="006C31"/>
    <a:srgbClr val="00642D"/>
    <a:srgbClr val="0000FF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SIAEPA du Cubzadais-Fronsadais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le pétitionnaire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le 11 février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Etude stratégique du réseau d’eau potable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nord non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nord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Pour mémoire, un premier forage de substitution avait été réalisé à Salignac en 2006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147732" y="1648178"/>
            <a:ext cx="2913191" cy="1032878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nord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SIAEPA du Cubzadais-Fronsadais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1748719-A282-4AFE-A420-917A3C235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630" y="4642315"/>
            <a:ext cx="3535314" cy="161405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Profondeur ciblée : 300 m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Ressource ciblée : Eocène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Unité de gestion :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 Eocène nord non déficitaire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Débit recherché : 150 m</a:t>
            </a:r>
            <a:r>
              <a:rPr lang="fr-FR" sz="1800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/h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FF9E5E-7208-4D2B-A593-86140418C808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nord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SIAEPA du Cubzadais-Fronsadais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F42FD5-5FF2-4782-B9F6-A88E52F076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645" b="14976"/>
          <a:stretch/>
        </p:blipFill>
        <p:spPr>
          <a:xfrm>
            <a:off x="4925252" y="1409115"/>
            <a:ext cx="4147128" cy="4982223"/>
          </a:xfrm>
          <a:prstGeom prst="rect">
            <a:avLst/>
          </a:prstGeom>
        </p:spPr>
      </p:pic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484746"/>
            <a:ext cx="4673600" cy="3022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2019 : actualisation diagnostic de réseau </a:t>
            </a:r>
          </a:p>
          <a:p>
            <a:pPr>
              <a:buFont typeface="Wingdings" panose="05000000000000000000" pitchFamily="2" charset="2"/>
              <a:buChar char=""/>
            </a:pPr>
            <a:r>
              <a:rPr lang="fr-FR" sz="1800" dirty="0">
                <a:solidFill>
                  <a:srgbClr val="333399"/>
                </a:solidFill>
              </a:rPr>
              <a:t>étude stratégique d'alimentation en eau potable</a:t>
            </a:r>
          </a:p>
          <a:p>
            <a:pPr lvl="1">
              <a:buFont typeface="Wingdings" panose="05000000000000000000" pitchFamily="2" charset="2"/>
              <a:buChar char=""/>
            </a:pPr>
            <a:r>
              <a:rPr lang="fr-FR" sz="1800" dirty="0">
                <a:solidFill>
                  <a:srgbClr val="333399"/>
                </a:solidFill>
              </a:rPr>
              <a:t>différents scénarios visant à réduire les prélèvements à l’Eocène centre</a:t>
            </a:r>
          </a:p>
          <a:p>
            <a:pPr marL="42862" indent="0"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Choix par délibération du scénario réduisant le plus les prélèvements à l’Eocène centre =&gt; nouveau forage de substitution à proximité du forage de Salignac</a:t>
            </a:r>
          </a:p>
        </p:txBody>
      </p:sp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780753"/>
            <a:ext cx="8658098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nord non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destination des volumes prélevés, à savoir pour partie une substitution à des prélèvements à l’Eocène centre déficitaire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principe de la création de ce forage s’inscrit parfaitement dans les objectifs du SAGE et peut être jugé compatible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nord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SIAEPA du Cubzadais-Fronsadais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1584</TotalTime>
  <Words>246</Words>
  <Application>Microsoft Office PowerPoint</Application>
  <PresentationFormat>Affichage à l'écran (4:3)</PresentationFormat>
  <Paragraphs>38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104</cp:revision>
  <dcterms:created xsi:type="dcterms:W3CDTF">2018-06-11T08:02:18Z</dcterms:created>
  <dcterms:modified xsi:type="dcterms:W3CDTF">2020-02-17T09:04:23Z</dcterms:modified>
</cp:coreProperties>
</file>