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5"/>
  </p:notesMasterIdLst>
  <p:handoutMasterIdLst>
    <p:handoutMasterId r:id="rId6"/>
  </p:handoutMasterIdLst>
  <p:sldIdLst>
    <p:sldId id="448" r:id="rId2"/>
    <p:sldId id="449" r:id="rId3"/>
    <p:sldId id="458" r:id="rId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C4E498-2AAD-47D5-8B12-FB15A433A807}" v="16" dt="2018-11-13T09:51:22.6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8" d="100"/>
          <a:sy n="108" d="100"/>
        </p:scale>
        <p:origin x="169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17/02/2020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17/02/2020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17/02/2020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Compte rendu de l'exercice</a:t>
            </a:r>
            <a:br>
              <a:rPr lang="fr-FR" dirty="0"/>
            </a:br>
            <a:r>
              <a:rPr lang="fr-FR" dirty="0"/>
              <a:t>de la délégation donnée au SMEGREG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17 février 2020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18873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des Règles de fonctionnement de la CLE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46" y="1793141"/>
            <a:ext cx="7272734" cy="455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91680" y="5363617"/>
            <a:ext cx="7200800" cy="971550"/>
          </a:xfrm>
          <a:prstGeom prst="rect">
            <a:avLst/>
          </a:prstGeom>
          <a:noFill/>
          <a:ln w="50800" algn="ctr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2099558"/>
              </p:ext>
            </p:extLst>
          </p:nvPr>
        </p:nvGraphicFramePr>
        <p:xfrm>
          <a:off x="294146" y="1449000"/>
          <a:ext cx="8548411" cy="1952155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14-janv.-20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la régularisation du forage pour l'arrosage de stade à Blaye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15-janv.-20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l'AE de plateforme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logisitique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"COLIPOST" à Cadaujac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090817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16-janv.-20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l'AE de projet Inno Campus à Pessac, Gradignan, Mérignac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6724142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16-janv.-20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Pétitionnaire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de principe sur le projet de doublet géothermique à l'Oligocène GMI Route des Lasers à Pessac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7398617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11B28F8C-CE25-43DB-A3D9-F58C36CAFA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077" y="3750054"/>
            <a:ext cx="8426480" cy="2285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Au 17 février 2020, 26 dossiers reçus et instruits avec pour suite : </a:t>
            </a:r>
          </a:p>
          <a:p>
            <a:pPr marL="742950" lvl="1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4 réponses au titre de la délégation dont :</a:t>
            </a:r>
          </a:p>
          <a:p>
            <a:pPr marL="1270000" lvl="4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1 projet ne concernant pas le SAGE</a:t>
            </a:r>
          </a:p>
          <a:p>
            <a:pPr marL="1270000" lvl="4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1 projet à l'évidence compatibles avec le SAGE</a:t>
            </a:r>
          </a:p>
          <a:p>
            <a:pPr marL="1270000" lvl="4" indent="-285750" algn="just">
              <a:spcBef>
                <a:spcPts val="3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2 contributions du SMEGREG préalable à la saisine de la CLE</a:t>
            </a:r>
          </a:p>
          <a:p>
            <a:pPr marL="812800" lvl="3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9 présentés à la CLE</a:t>
            </a:r>
          </a:p>
          <a:p>
            <a:pPr marL="812800" lvl="3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13 transmis pour information</a:t>
            </a:r>
          </a:p>
        </p:txBody>
      </p:sp>
    </p:spTree>
    <p:extLst>
      <p:ext uri="{BB962C8B-B14F-4D97-AF65-F5344CB8AC3E}">
        <p14:creationId xmlns:p14="http://schemas.microsoft.com/office/powerpoint/2010/main" val="3676891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4867</TotalTime>
  <Words>197</Words>
  <Application>Microsoft Office PowerPoint</Application>
  <PresentationFormat>Affichage à l'écran (4:3)</PresentationFormat>
  <Paragraphs>35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Gill Sans MT</vt:lpstr>
      <vt:lpstr>Trebuchet MS</vt:lpstr>
      <vt:lpstr>Wingdings</vt:lpstr>
      <vt:lpstr>Office Theme</vt:lpstr>
      <vt:lpstr>Compte rendu de l'exercice de la délégation donnée au SMEGREG  </vt:lpstr>
      <vt:lpstr>Compte rendu de l'exercice de la délégation donnée au SMEGREG</vt:lpstr>
      <vt:lpstr>Compte rendu de l'exercice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Alexis Lafficher</cp:lastModifiedBy>
  <cp:revision>273</cp:revision>
  <cp:lastPrinted>2017-10-06T08:09:19Z</cp:lastPrinted>
  <dcterms:created xsi:type="dcterms:W3CDTF">2015-09-15T19:44:09Z</dcterms:created>
  <dcterms:modified xsi:type="dcterms:W3CDTF">2020-02-17T08:57:14Z</dcterms:modified>
</cp:coreProperties>
</file>