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448" r:id="rId2"/>
    <p:sldId id="449" r:id="rId3"/>
    <p:sldId id="450" r:id="rId4"/>
    <p:sldId id="452" r:id="rId5"/>
    <p:sldId id="451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C4E498-2AAD-47D5-8B12-FB15A433A807}" v="16" dt="2018-11-13T09:51:22.6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is Lafficher" userId="c9b39a26-3996-48dd-9c7f-393c4ba8122e" providerId="ADAL" clId="{8BAC29A5-AE50-4BDA-A180-5C32D3FA54B0}"/>
    <pc:docChg chg="modSld">
      <pc:chgData name="Alexis Lafficher" userId="c9b39a26-3996-48dd-9c7f-393c4ba8122e" providerId="ADAL" clId="{8BAC29A5-AE50-4BDA-A180-5C32D3FA54B0}" dt="2018-11-12T16:19:52.591" v="27" actId="20577"/>
      <pc:docMkLst>
        <pc:docMk/>
      </pc:docMkLst>
      <pc:sldChg chg="modSp">
        <pc:chgData name="Alexis Lafficher" userId="c9b39a26-3996-48dd-9c7f-393c4ba8122e" providerId="ADAL" clId="{8BAC29A5-AE50-4BDA-A180-5C32D3FA54B0}" dt="2018-11-12T16:19:52.591" v="27" actId="20577"/>
        <pc:sldMkLst>
          <pc:docMk/>
          <pc:sldMk cId="2635213714" sldId="452"/>
        </pc:sldMkLst>
        <pc:spChg chg="mod">
          <ac:chgData name="Alexis Lafficher" userId="c9b39a26-3996-48dd-9c7f-393c4ba8122e" providerId="ADAL" clId="{8BAC29A5-AE50-4BDA-A180-5C32D3FA54B0}" dt="2018-11-12T16:19:52.591" v="27" actId="20577"/>
          <ac:spMkLst>
            <pc:docMk/>
            <pc:sldMk cId="2635213714" sldId="452"/>
            <ac:spMk id="7" creationId="{00000000-0000-0000-0000-000000000000}"/>
          </ac:spMkLst>
        </pc:spChg>
      </pc:sldChg>
      <pc:sldChg chg="modSp">
        <pc:chgData name="Alexis Lafficher" userId="c9b39a26-3996-48dd-9c7f-393c4ba8122e" providerId="ADAL" clId="{8BAC29A5-AE50-4BDA-A180-5C32D3FA54B0}" dt="2018-11-12T16:12:00.229" v="3" actId="13926"/>
        <pc:sldMkLst>
          <pc:docMk/>
          <pc:sldMk cId="3676891675" sldId="458"/>
        </pc:sldMkLst>
        <pc:spChg chg="mod">
          <ac:chgData name="Alexis Lafficher" userId="c9b39a26-3996-48dd-9c7f-393c4ba8122e" providerId="ADAL" clId="{8BAC29A5-AE50-4BDA-A180-5C32D3FA54B0}" dt="2018-11-12T16:12:00.229" v="3" actId="13926"/>
          <ac:spMkLst>
            <pc:docMk/>
            <pc:sldMk cId="3676891675" sldId="458"/>
            <ac:spMk id="7" creationId="{1C08EEFD-4DE4-4484-9EA4-75CDC880E734}"/>
          </ac:spMkLst>
        </pc:spChg>
      </pc:sldChg>
    </pc:docChg>
  </pc:docChgLst>
  <pc:docChgLst>
    <pc:chgData name="Alexis Lafficher" userId="c9b39a26-3996-48dd-9c7f-393c4ba8122e" providerId="ADAL" clId="{C7C4E498-2AAD-47D5-8B12-FB15A433A807}"/>
    <pc:docChg chg="custSel addSld delSld modSld">
      <pc:chgData name="Alexis Lafficher" userId="c9b39a26-3996-48dd-9c7f-393c4ba8122e" providerId="ADAL" clId="{C7C4E498-2AAD-47D5-8B12-FB15A433A807}" dt="2018-11-13T09:52:54.811" v="44" actId="1036"/>
      <pc:docMkLst>
        <pc:docMk/>
      </pc:docMkLst>
      <pc:sldChg chg="modSp del">
        <pc:chgData name="Alexis Lafficher" userId="c9b39a26-3996-48dd-9c7f-393c4ba8122e" providerId="ADAL" clId="{C7C4E498-2AAD-47D5-8B12-FB15A433A807}" dt="2018-11-13T09:52:47.058" v="41" actId="2696"/>
        <pc:sldMkLst>
          <pc:docMk/>
          <pc:sldMk cId="2635213714" sldId="452"/>
        </pc:sldMkLst>
        <pc:spChg chg="mod">
          <ac:chgData name="Alexis Lafficher" userId="c9b39a26-3996-48dd-9c7f-393c4ba8122e" providerId="ADAL" clId="{C7C4E498-2AAD-47D5-8B12-FB15A433A807}" dt="2018-11-13T09:28:14.482" v="20" actId="20577"/>
          <ac:spMkLst>
            <pc:docMk/>
            <pc:sldMk cId="2635213714" sldId="452"/>
            <ac:spMk id="7" creationId="{00000000-0000-0000-0000-000000000000}"/>
          </ac:spMkLst>
        </pc:spChg>
      </pc:sldChg>
      <pc:sldChg chg="delSp modSp">
        <pc:chgData name="Alexis Lafficher" userId="c9b39a26-3996-48dd-9c7f-393c4ba8122e" providerId="ADAL" clId="{C7C4E498-2AAD-47D5-8B12-FB15A433A807}" dt="2018-11-13T09:50:03.986" v="25"/>
        <pc:sldMkLst>
          <pc:docMk/>
          <pc:sldMk cId="3676891675" sldId="458"/>
        </pc:sldMkLst>
        <pc:spChg chg="del">
          <ac:chgData name="Alexis Lafficher" userId="c9b39a26-3996-48dd-9c7f-393c4ba8122e" providerId="ADAL" clId="{C7C4E498-2AAD-47D5-8B12-FB15A433A807}" dt="2018-11-13T09:49:21.817" v="21" actId="478"/>
          <ac:spMkLst>
            <pc:docMk/>
            <pc:sldMk cId="3676891675" sldId="458"/>
            <ac:spMk id="7" creationId="{1C08EEFD-4DE4-4484-9EA4-75CDC880E734}"/>
          </ac:spMkLst>
        </pc:spChg>
        <pc:graphicFrameChg chg="mod modGraphic">
          <ac:chgData name="Alexis Lafficher" userId="c9b39a26-3996-48dd-9c7f-393c4ba8122e" providerId="ADAL" clId="{C7C4E498-2AAD-47D5-8B12-FB15A433A807}" dt="2018-11-13T09:50:03.986" v="25"/>
          <ac:graphicFrameMkLst>
            <pc:docMk/>
            <pc:sldMk cId="3676891675" sldId="458"/>
            <ac:graphicFrameMk id="6" creationId="{3E1A638D-F6E7-4598-BA47-5F973488F03C}"/>
          </ac:graphicFrameMkLst>
        </pc:graphicFrameChg>
      </pc:sldChg>
      <pc:sldChg chg="del">
        <pc:chgData name="Alexis Lafficher" userId="c9b39a26-3996-48dd-9c7f-393c4ba8122e" providerId="ADAL" clId="{C7C4E498-2AAD-47D5-8B12-FB15A433A807}" dt="2018-11-13T09:26:20.775" v="6" actId="2696"/>
        <pc:sldMkLst>
          <pc:docMk/>
          <pc:sldMk cId="1557145495" sldId="459"/>
        </pc:sldMkLst>
      </pc:sldChg>
      <pc:sldChg chg="modSp add">
        <pc:chgData name="Alexis Lafficher" userId="c9b39a26-3996-48dd-9c7f-393c4ba8122e" providerId="ADAL" clId="{C7C4E498-2AAD-47D5-8B12-FB15A433A807}" dt="2018-11-13T09:50:28.635" v="28"/>
        <pc:sldMkLst>
          <pc:docMk/>
          <pc:sldMk cId="1993481498" sldId="460"/>
        </pc:sldMkLst>
        <pc:spChg chg="mod">
          <ac:chgData name="Alexis Lafficher" userId="c9b39a26-3996-48dd-9c7f-393c4ba8122e" providerId="ADAL" clId="{C7C4E498-2AAD-47D5-8B12-FB15A433A807}" dt="2018-11-13T09:26:12.648" v="5" actId="122"/>
          <ac:spMkLst>
            <pc:docMk/>
            <pc:sldMk cId="1993481498" sldId="460"/>
            <ac:spMk id="2" creationId="{2708DFBC-23EF-42CB-ABE8-E328C9364315}"/>
          </ac:spMkLst>
        </pc:spChg>
        <pc:graphicFrameChg chg="mod modGraphic">
          <ac:chgData name="Alexis Lafficher" userId="c9b39a26-3996-48dd-9c7f-393c4ba8122e" providerId="ADAL" clId="{C7C4E498-2AAD-47D5-8B12-FB15A433A807}" dt="2018-11-13T09:50:28.635" v="28"/>
          <ac:graphicFrameMkLst>
            <pc:docMk/>
            <pc:sldMk cId="1993481498" sldId="460"/>
            <ac:graphicFrameMk id="6" creationId="{3E1A638D-F6E7-4598-BA47-5F973488F03C}"/>
          </ac:graphicFrameMkLst>
        </pc:graphicFrameChg>
      </pc:sldChg>
      <pc:sldChg chg="modSp add">
        <pc:chgData name="Alexis Lafficher" userId="c9b39a26-3996-48dd-9c7f-393c4ba8122e" providerId="ADAL" clId="{C7C4E498-2AAD-47D5-8B12-FB15A433A807}" dt="2018-11-13T09:52:34.655" v="39" actId="403"/>
        <pc:sldMkLst>
          <pc:docMk/>
          <pc:sldMk cId="2624783538" sldId="461"/>
        </pc:sldMkLst>
        <pc:spChg chg="mod">
          <ac:chgData name="Alexis Lafficher" userId="c9b39a26-3996-48dd-9c7f-393c4ba8122e" providerId="ADAL" clId="{C7C4E498-2AAD-47D5-8B12-FB15A433A807}" dt="2018-11-13T09:52:34.655" v="39" actId="403"/>
          <ac:spMkLst>
            <pc:docMk/>
            <pc:sldMk cId="2624783538" sldId="461"/>
            <ac:spMk id="2" creationId="{2708DFBC-23EF-42CB-ABE8-E328C9364315}"/>
          </ac:spMkLst>
        </pc:spChg>
        <pc:graphicFrameChg chg="mod">
          <ac:chgData name="Alexis Lafficher" userId="c9b39a26-3996-48dd-9c7f-393c4ba8122e" providerId="ADAL" clId="{C7C4E498-2AAD-47D5-8B12-FB15A433A807}" dt="2018-11-13T09:50:57.855" v="30"/>
          <ac:graphicFrameMkLst>
            <pc:docMk/>
            <pc:sldMk cId="2624783538" sldId="461"/>
            <ac:graphicFrameMk id="6" creationId="{3E1A638D-F6E7-4598-BA47-5F973488F03C}"/>
          </ac:graphicFrameMkLst>
        </pc:graphicFrameChg>
      </pc:sldChg>
      <pc:sldChg chg="addSp modSp add">
        <pc:chgData name="Alexis Lafficher" userId="c9b39a26-3996-48dd-9c7f-393c4ba8122e" providerId="ADAL" clId="{C7C4E498-2AAD-47D5-8B12-FB15A433A807}" dt="2018-11-13T09:52:54.811" v="44" actId="1036"/>
        <pc:sldMkLst>
          <pc:docMk/>
          <pc:sldMk cId="2537794345" sldId="462"/>
        </pc:sldMkLst>
        <pc:spChg chg="mod">
          <ac:chgData name="Alexis Lafficher" userId="c9b39a26-3996-48dd-9c7f-393c4ba8122e" providerId="ADAL" clId="{C7C4E498-2AAD-47D5-8B12-FB15A433A807}" dt="2018-11-13T09:52:41.285" v="40" actId="403"/>
          <ac:spMkLst>
            <pc:docMk/>
            <pc:sldMk cId="2537794345" sldId="462"/>
            <ac:spMk id="2" creationId="{2708DFBC-23EF-42CB-ABE8-E328C9364315}"/>
          </ac:spMkLst>
        </pc:spChg>
        <pc:spChg chg="add mod">
          <ac:chgData name="Alexis Lafficher" userId="c9b39a26-3996-48dd-9c7f-393c4ba8122e" providerId="ADAL" clId="{C7C4E498-2AAD-47D5-8B12-FB15A433A807}" dt="2018-11-13T09:52:54.811" v="44" actId="1036"/>
          <ac:spMkLst>
            <pc:docMk/>
            <pc:sldMk cId="2537794345" sldId="462"/>
            <ac:spMk id="5" creationId="{70DFCB1D-CDB5-425F-B919-A108C0633121}"/>
          </ac:spMkLst>
        </pc:spChg>
        <pc:graphicFrameChg chg="mod modGraphic">
          <ac:chgData name="Alexis Lafficher" userId="c9b39a26-3996-48dd-9c7f-393c4ba8122e" providerId="ADAL" clId="{C7C4E498-2AAD-47D5-8B12-FB15A433A807}" dt="2018-11-13T09:51:16.123" v="32" actId="2164"/>
          <ac:graphicFrameMkLst>
            <pc:docMk/>
            <pc:sldMk cId="2537794345" sldId="462"/>
            <ac:graphicFrameMk id="6" creationId="{3E1A638D-F6E7-4598-BA47-5F973488F03C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04/02/2020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04/02/2020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>
            <a:normAutofit fontScale="90000"/>
          </a:bodyPr>
          <a:lstStyle/>
          <a:p>
            <a:r>
              <a:rPr lang="fr-FR" dirty="0"/>
              <a:t>Modification temporaire de la</a:t>
            </a:r>
            <a:br>
              <a:rPr lang="fr-FR" dirty="0"/>
            </a:br>
            <a:r>
              <a:rPr lang="fr-FR" dirty="0"/>
              <a:t>de la délégation donnée au SMEGREG en tant que secrétariat technique de la CLE</a:t>
            </a:r>
            <a:br>
              <a:rPr lang="fr-FR" dirty="0"/>
            </a:b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17 février 2020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Modification de la délégation</a:t>
            </a:r>
            <a:br>
              <a:rPr lang="fr-FR" sz="2800" b="1" dirty="0"/>
            </a:br>
            <a:r>
              <a:rPr lang="fr-FR" sz="2800" b="1" dirty="0"/>
              <a:t>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38"/>
          <a:stretch/>
        </p:blipFill>
        <p:spPr bwMode="auto">
          <a:xfrm>
            <a:off x="320167" y="1772816"/>
            <a:ext cx="8617934" cy="398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Modification de la délégation</a:t>
            </a:r>
            <a:br>
              <a:rPr lang="fr-FR" sz="2800" b="1" dirty="0"/>
            </a:br>
            <a:r>
              <a:rPr lang="fr-FR" sz="2800" b="1" dirty="0"/>
              <a:t>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84784"/>
            <a:ext cx="8640960" cy="42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Elections municipales =&gt; modification de la composition  de la CLE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Renouvellement des 10 délégués dont la désignation dépend des élections municipales à savoir :</a:t>
            </a: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7 désignés par l'association des maires </a:t>
            </a: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 représentant de  Bordeaux  Métropole</a:t>
            </a: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représentant de l'EPTB Nappes profondes de Gironde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ce qui représente : </a:t>
            </a: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plus d'un tiers des membres de la CLE (27 membres)</a:t>
            </a: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10 des 14 membres du collège des collectivités territoriales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268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Modification de la délégation</a:t>
            </a:r>
            <a:br>
              <a:rPr lang="fr-FR" sz="2800" b="1" dirty="0"/>
            </a:br>
            <a:r>
              <a:rPr lang="fr-FR" sz="2800" b="1" dirty="0"/>
              <a:t>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84784"/>
            <a:ext cx="8640960" cy="4098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Modalités de désignation des délégués :</a:t>
            </a: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Article R212-30 du code de l'environnement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La commission locale de l'eau est composée de trois collèges distincts :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1° Le collège des collectivités territoriales, de leurs groupements et des établissements publics locaux est constitué </a:t>
            </a:r>
            <a:r>
              <a:rPr lang="fr-FR" altLang="fr-FR" i="1" u="sng" dirty="0">
                <a:solidFill>
                  <a:srgbClr val="333399"/>
                </a:solidFill>
                <a:latin typeface="Trebuchet MS" panose="020B0603020202020204" pitchFamily="34" charset="0"/>
              </a:rPr>
              <a:t>pour moitié au moins de représentants nommés sur proposition des associations départementales des maires</a:t>
            </a: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 concernés et comprend au moins un représentant de chaque région et de chaque département intéressés ainsi que, le cas échéant, un représentant du parc naturel régional et </a:t>
            </a:r>
            <a:r>
              <a:rPr lang="fr-FR" altLang="fr-FR" i="1" u="sng" dirty="0">
                <a:solidFill>
                  <a:srgbClr val="333399"/>
                </a:solidFill>
                <a:latin typeface="Trebuchet MS" panose="020B0603020202020204" pitchFamily="34" charset="0"/>
              </a:rPr>
              <a:t>un représentant de l'établissement public territorial de bassin</a:t>
            </a: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 désignés sur proposition de leurs conseils respectifs. </a:t>
            </a:r>
          </a:p>
          <a:p>
            <a:pPr algn="ctr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Délai de désignation ? -&gt; pour mémoire 3 mois en 2014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005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Modification de la délégation</a:t>
            </a:r>
            <a:br>
              <a:rPr lang="fr-FR" sz="2800" b="1" dirty="0"/>
            </a:br>
            <a:r>
              <a:rPr lang="fr-FR" sz="2800" b="1" dirty="0"/>
              <a:t>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84784"/>
            <a:ext cx="8640960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Proposition de modification de la délégation définie à l'article 8 des Règles de fonctionnement :</a:t>
            </a:r>
          </a:p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Suite aux élections municipales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et dans l'attente de l'installation de la CLE dans sa nouvelle composition,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pour les dossiers dont la compatibilité avec le SAGE est sujette à caution,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la délégation permet au secrétariat technique de la CLE de porter à la connaissance du demandeur,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après en avoir référé au Président de la CLE sortant,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l'analyse du dossier qui serait présenté à la CLE et la nature de l'avis qui lui sera proposé de formuler.</a:t>
            </a:r>
          </a:p>
          <a:p>
            <a:pPr lvl="1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délégation actuelle limite cette possibilité aux demandes émanant d'un service de l'Etat en situation de service instructeur.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952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4817</TotalTime>
  <Words>369</Words>
  <Application>Microsoft Office PowerPoint</Application>
  <PresentationFormat>Affichage à l'écran (4:3)</PresentationFormat>
  <Paragraphs>34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Office Theme</vt:lpstr>
      <vt:lpstr>Modification temporaire de la de la délégation donnée au SMEGREG en tant que secrétariat technique de la CLE </vt:lpstr>
      <vt:lpstr>Modification de la délégation donnée au SMEGREG</vt:lpstr>
      <vt:lpstr>Modification de la délégation donnée au SMEGREG</vt:lpstr>
      <vt:lpstr>Modification de la délégation donnée au SMEGREG</vt:lpstr>
      <vt:lpstr>Modification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268</cp:revision>
  <cp:lastPrinted>2017-10-06T08:09:19Z</cp:lastPrinted>
  <dcterms:created xsi:type="dcterms:W3CDTF">2015-09-15T19:44:09Z</dcterms:created>
  <dcterms:modified xsi:type="dcterms:W3CDTF">2020-02-04T15:55:56Z</dcterms:modified>
</cp:coreProperties>
</file>