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9" r:id="rId2"/>
    <p:sldId id="623" r:id="rId3"/>
    <p:sldId id="596" r:id="rId4"/>
    <p:sldId id="625" r:id="rId5"/>
    <p:sldId id="535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14/02/2020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14/02/2020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4826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94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  <p:pic>
        <p:nvPicPr>
          <p:cNvPr id="9" name="Image 8" descr="SAGE logo Quad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14/02/2020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Projet de champ captant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des Landes du Médoc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800" dirty="0">
                <a:solidFill>
                  <a:srgbClr val="0077D4"/>
                </a:solidFill>
              </a:rPr>
              <a:t> 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Le contrat de substitution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 décembre 2019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Schéma de substitution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5064B98-25D5-42D6-937E-A2A1331E48E3}"/>
              </a:ext>
            </a:extLst>
          </p:cNvPr>
          <p:cNvGrpSpPr/>
          <p:nvPr/>
        </p:nvGrpSpPr>
        <p:grpSpPr>
          <a:xfrm>
            <a:off x="2411760" y="1484783"/>
            <a:ext cx="4550254" cy="4806355"/>
            <a:chOff x="2411760" y="1484783"/>
            <a:chExt cx="4550254" cy="480635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1760" y="1484783"/>
              <a:ext cx="4550254" cy="4806355"/>
            </a:xfrm>
            <a:prstGeom prst="rect">
              <a:avLst/>
            </a:prstGeom>
          </p:spPr>
        </p:pic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886D6BF-D556-4ABD-B771-C4E9A1363B86}"/>
                </a:ext>
              </a:extLst>
            </p:cNvPr>
            <p:cNvGrpSpPr/>
            <p:nvPr/>
          </p:nvGrpSpPr>
          <p:grpSpPr>
            <a:xfrm>
              <a:off x="4061625" y="4077072"/>
              <a:ext cx="564221" cy="200055"/>
              <a:chOff x="6156176" y="4046782"/>
              <a:chExt cx="564221" cy="200055"/>
            </a:xfrm>
          </p:grpSpPr>
          <p:sp>
            <p:nvSpPr>
              <p:cNvPr id="3" name="Ellipse 2"/>
              <p:cNvSpPr/>
              <p:nvPr/>
            </p:nvSpPr>
            <p:spPr>
              <a:xfrm>
                <a:off x="6600067" y="4086645"/>
                <a:ext cx="120330" cy="12033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ZoneTexte 3"/>
              <p:cNvSpPr txBox="1"/>
              <p:nvPr/>
            </p:nvSpPr>
            <p:spPr>
              <a:xfrm>
                <a:off x="6156176" y="4046782"/>
                <a:ext cx="44389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b="1" dirty="0"/>
                  <a:t>SIGDU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862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Actualisation du schéma 2020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522EF99D-599A-4345-857C-3091CA561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7" y="1300259"/>
            <a:ext cx="8568686" cy="492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Schéma définissant les travaux nécessaires dans les services pour permettre la substitution (hors champ captant et canalisation d’adduction)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Approuvé en octobre 2017, basé sur des données et des prévisions de 2015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Nécessité d’une actualisation, afin d’actualiser les coûts d’investissements :</a:t>
            </a:r>
          </a:p>
          <a:p>
            <a:pPr marL="800100" lvl="1" indent="-342900">
              <a:lnSpc>
                <a:spcPct val="130000"/>
              </a:lnSpc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sans modification des volumes de substitution</a:t>
            </a:r>
          </a:p>
          <a:p>
            <a:pPr marL="800100" lvl="1" indent="-342900">
              <a:lnSpc>
                <a:spcPct val="130000"/>
              </a:lnSpc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en prenant en compte :</a:t>
            </a:r>
          </a:p>
          <a:p>
            <a:pPr marL="1257300" lvl="2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les éventuelles modifications de structure des réseaux</a:t>
            </a:r>
          </a:p>
          <a:p>
            <a:pPr marL="1257300" lvl="2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les nouvelles projections de populations et de prélèvement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7D4"/>
                </a:solidFill>
                <a:latin typeface="+mj-lt"/>
              </a:rPr>
              <a:t>Actualisation sur l’année 2020 avec présentation des résultats début 2021</a:t>
            </a:r>
          </a:p>
        </p:txBody>
      </p:sp>
    </p:spTree>
    <p:extLst>
      <p:ext uri="{BB962C8B-B14F-4D97-AF65-F5344CB8AC3E}">
        <p14:creationId xmlns:p14="http://schemas.microsoft.com/office/powerpoint/2010/main" val="89767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Le contrat de substitution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44C4BBA3-7F10-4364-9428-44D7181FB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7" y="1484784"/>
            <a:ext cx="8568686" cy="440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Un engagement de Bordeaux Métropole sur un échéancier de création et mise en service : deuxième semestre 2024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Un engagement des services d’eau potable du schéma à réaliser les travaux d’interconnexion avant la mise en service, à importer l'eau et à substituer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La confirmation de l’engagement financier du Département et de l’Agence de l’eau Adour-Garonne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L’engagement de l’Etat à encadrer la substitution par révision des autorisations de prélèvement à hauteur des volumes substitués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i="1" dirty="0">
              <a:solidFill>
                <a:srgbClr val="0077D4"/>
              </a:solidFill>
              <a:latin typeface="+mj-lt"/>
            </a:endParaRPr>
          </a:p>
          <a:p>
            <a:pPr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Accord fin novembre sur une rédaction du contrat suite à une concertation entre les partenaires et objectif de signature avant mi-mars 2020</a:t>
            </a:r>
          </a:p>
        </p:txBody>
      </p:sp>
    </p:spTree>
    <p:extLst>
      <p:ext uri="{BB962C8B-B14F-4D97-AF65-F5344CB8AC3E}">
        <p14:creationId xmlns:p14="http://schemas.microsoft.com/office/powerpoint/2010/main" val="192820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Point consultation sur projet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de contrat de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718696"/>
              </p:ext>
            </p:extLst>
          </p:nvPr>
        </p:nvGraphicFramePr>
        <p:xfrm>
          <a:off x="1028153" y="1395643"/>
          <a:ext cx="7087693" cy="50677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1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669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Service de l'eau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Délibérations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Bordeaux Métropole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24 janvier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SIEA des Portes de l’Entre-deux-Mers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chemeClr val="accent2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Prévue fin février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107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SIAO de Carbon-Blanc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chemeClr val="accent2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Pas de date prévue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</a:rPr>
                        <a:t>SIAEPANC de Bonnetan</a:t>
                      </a:r>
                      <a:endParaRPr lang="fr-FR" sz="12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Prévue le 9 mars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</a:rPr>
                        <a:t>SIAEP de La Brède</a:t>
                      </a:r>
                      <a:endParaRPr lang="fr-FR" sz="12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13 février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CDC Médoc-Estuaire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30 janvier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</a:rPr>
                        <a:t>SIAEP de Léognan-Cadaujac</a:t>
                      </a:r>
                      <a:endParaRPr lang="fr-FR" sz="12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4 décembre 2019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Saucats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30 janvier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SIGDU – Université Bordeaux Montaigne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chemeClr val="accent2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CA du 21 février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Département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chemeClr val="accent2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Commission permanente de février 2020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4236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1079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5862</TotalTime>
  <Words>299</Words>
  <Application>Microsoft Office PowerPoint</Application>
  <PresentationFormat>Affichage à l'écran (4:3)</PresentationFormat>
  <Paragraphs>50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Office Theme</vt:lpstr>
      <vt:lpstr>Projet de champ captant des Landes du Médoc   Le contrat de substitution</vt:lpstr>
      <vt:lpstr>Schéma de substitution</vt:lpstr>
      <vt:lpstr>Actualisation du schéma 2020</vt:lpstr>
      <vt:lpstr>Le contrat de substitution</vt:lpstr>
      <vt:lpstr>Point consultation sur projet de contrat de substitution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Patrick Eisenbeis</cp:lastModifiedBy>
  <cp:revision>320</cp:revision>
  <cp:lastPrinted>2017-09-19T13:13:35Z</cp:lastPrinted>
  <dcterms:created xsi:type="dcterms:W3CDTF">2015-09-15T19:44:09Z</dcterms:created>
  <dcterms:modified xsi:type="dcterms:W3CDTF">2020-02-14T14:14:17Z</dcterms:modified>
</cp:coreProperties>
</file>