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48" r:id="rId2"/>
    <p:sldId id="449" r:id="rId3"/>
    <p:sldId id="458" r:id="rId4"/>
    <p:sldId id="459" r:id="rId5"/>
    <p:sldId id="460" r:id="rId6"/>
    <p:sldId id="461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4E498-2AAD-47D5-8B12-FB15A433A807}" v="16" dt="2018-11-13T09:51:22.6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28/11/2019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28/11/2019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au SMEGREG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 décembre 2019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655095"/>
              </p:ext>
            </p:extLst>
          </p:nvPr>
        </p:nvGraphicFramePr>
        <p:xfrm>
          <a:off x="294146" y="1449000"/>
          <a:ext cx="8670343" cy="5148000"/>
        </p:xfrm>
        <a:graphic>
          <a:graphicData uri="http://schemas.openxmlformats.org/drawingml/2006/table">
            <a:tbl>
              <a:tblPr/>
              <a:tblGrid>
                <a:gridCol w="1023301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50297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83982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212763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14-janv.-19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demande de DUP du forage Bouchon du SIAEPA de Salles-</a:t>
                      </a:r>
                      <a:r>
                        <a:rPr lang="fr-FR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Mios</a:t>
                      </a:r>
                      <a:endParaRPr lang="fr-FR" sz="12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22-janv.-19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Avis de principe sur la création d'un forage oligocène pour l'irrigation à Croignon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90817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11-févr.-19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DREAL 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d'autorisation environnementale ISID GAIA à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72414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20-févr.-19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dossier d'autorisation temporaire de rabattement de nappe logements collectifs à Bruges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39861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18-févr.-19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d’AE INNO Campus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11185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12-mars-19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Avis sur le dossier d'autorisation de recherches d'un gîte géothermique basse température à Talence et Pessac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80415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11-mars-19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concernant la demande d'autorisation environnementale du forage F2 de Saumos - Le Temple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0845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07-mars-19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demande AE concernant la ZAC des Quais de Floirac à Floirac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01-avr.-19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Pétitionnaire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de principe forage irrigation oligocène à Listrac Médoc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00024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01-avr.-19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DREAL 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demande d'autorisation environnementale plan d'épandage à Saint-Selve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34312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09-avr.-19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dossier de déclaration concernant la création d'un forage de reconnaissance éocène pour l'AEP à </a:t>
                      </a:r>
                      <a:r>
                        <a:rPr lang="fr-FR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Vendays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50776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16-avr.-19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l'AE de DUP du forage "Vieux bourg" à Cabanac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84297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367689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974446"/>
              </p:ext>
            </p:extLst>
          </p:nvPr>
        </p:nvGraphicFramePr>
        <p:xfrm>
          <a:off x="294146" y="1449000"/>
          <a:ext cx="8670343" cy="4813920"/>
        </p:xfrm>
        <a:graphic>
          <a:graphicData uri="http://schemas.openxmlformats.org/drawingml/2006/table">
            <a:tbl>
              <a:tblPr/>
              <a:tblGrid>
                <a:gridCol w="1023301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50297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83982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212763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02-mai-19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concernant le dossier d'AE enlèvement d'alluvions excédentaires du canal de Ceinture Sud du Petit Marais de Blaye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10-mai-19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dossier projet interconnexion électrique France - Espagne RTE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90817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13-mai-19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demande d'autorisation d'exploiter le forage du château du Tertre à Arsac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72414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11-juin-19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régularisation du forage éocène du château d'</a:t>
                      </a:r>
                      <a:r>
                        <a:rPr lang="fr-FR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Armailhac</a:t>
                      </a:r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à Pauillac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39861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11-juin-19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concernant le dossier d'AE SABENA dérivation du </a:t>
                      </a:r>
                      <a:r>
                        <a:rPr lang="fr-FR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Magudas</a:t>
                      </a:r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et gestion eaux pluviales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11185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11-juin-19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DREAL 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création d'un forage miocène Site d'</a:t>
                      </a:r>
                      <a:r>
                        <a:rPr lang="fr-FR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ArianeGroup</a:t>
                      </a:r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au Haillan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80415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02-juil.-19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demande AE concernant la plateforme logistique PRD à Belin-Beliet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7265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19-juil.-19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sur le dossier d'AE d'exploitation d'une carrière LAFARGE à Abzac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65173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19-juil.-19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dossier d'autorisation temporaire de rabattement de nappe logements collectifs à Bruges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19109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01-août-19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projet d'extension d'une usine de méthanisation à Audenge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32990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2624500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5190368"/>
              </p:ext>
            </p:extLst>
          </p:nvPr>
        </p:nvGraphicFramePr>
        <p:xfrm>
          <a:off x="294146" y="1449000"/>
          <a:ext cx="8670343" cy="4661280"/>
        </p:xfrm>
        <a:graphic>
          <a:graphicData uri="http://schemas.openxmlformats.org/drawingml/2006/table">
            <a:tbl>
              <a:tblPr/>
              <a:tblGrid>
                <a:gridCol w="1023301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50297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83982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212763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77" marR="5477" marT="5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02-août-19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demande de prélèvement d’un forage agricole au Miocène à Cudos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90817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02-août-19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création d’un forage d’eau au Miocène pour l’arrosage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72414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08-août-19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projet de rabattement pour la résidence étudiante rue Gravelotte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39861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22-août-19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dossier de déclaration concernant l'exploitation d'un forage éocène au château </a:t>
                      </a:r>
                      <a:r>
                        <a:rPr lang="fr-FR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Meyney</a:t>
                      </a:r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à St Estèphe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11185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18-sept.-19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création d'un parc photovoltaïque à Saucats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80415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19-sept.-19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dossier d'autorisation temporaire de rabattement de nappe logements collectifs à Bruges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7265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27-sept.-19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CD33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dossier de création d'un forage agricole au miocène à Salaunes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76373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30-sept.-19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sur l'AE EDF-CNPE du Blayais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16482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14-oct.-19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l'AE HEXAHUB AQUITAINE à Gauriaguet et Peujard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84755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14-nov.-19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déclaration de forage pour l'arrosage de stade à Castelnau-de-Médoc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08815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406093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426887F9-012E-4ABD-A404-5B8B8C6FA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628800"/>
            <a:ext cx="842648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Au 2 décembre 2019, 32 réponses à des sollicitations pour des projets :</a:t>
            </a:r>
          </a:p>
          <a:p>
            <a:pPr marL="812800" lvl="3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ne concernant pas le SAGE dans 13 cas</a:t>
            </a:r>
          </a:p>
          <a:p>
            <a:pPr marL="812800" lvl="3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compatibles avec le SAGE dans 10 cas </a:t>
            </a:r>
          </a:p>
          <a:p>
            <a:pPr marL="812800" lvl="3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incomplets ou doute sur compatibilité dans 1 cas</a:t>
            </a:r>
          </a:p>
          <a:p>
            <a:pPr marL="812800" lvl="3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 contribution du SMEGREG préalable à la saisine de la CLE dans 3 cas</a:t>
            </a:r>
          </a:p>
          <a:p>
            <a:pPr marL="812800" lvl="3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à présenter à la CLE dans 5 cas</a:t>
            </a:r>
          </a:p>
        </p:txBody>
      </p:sp>
    </p:spTree>
    <p:extLst>
      <p:ext uri="{BB962C8B-B14F-4D97-AF65-F5344CB8AC3E}">
        <p14:creationId xmlns:p14="http://schemas.microsoft.com/office/powerpoint/2010/main" val="1669284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4846</TotalTime>
  <Words>773</Words>
  <Application>Microsoft Office PowerPoint</Application>
  <PresentationFormat>Affichage à l'écran (4:3)</PresentationFormat>
  <Paragraphs>160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Office Theme</vt:lpstr>
      <vt:lpstr>Compte rendu de l'exercice de la délégation donnée au SMEGREG  </vt:lpstr>
      <vt:lpstr>Compte rendu de l'exercice de la délégation donnée au SMEGREG</vt:lpstr>
      <vt:lpstr>Compte rendu de l'exercice de la délégation donnée au SMEGREG</vt:lpstr>
      <vt:lpstr>Compte rendu de l'exercice de la délégation donnée au SMEGREG</vt:lpstr>
      <vt:lpstr>Compte rendu de l'exercice de la délégation donnée au SMEGREG</vt:lpstr>
      <vt:lpstr>Compte rendu de l'exercice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265</cp:revision>
  <cp:lastPrinted>2017-10-06T08:09:19Z</cp:lastPrinted>
  <dcterms:created xsi:type="dcterms:W3CDTF">2015-09-15T19:44:09Z</dcterms:created>
  <dcterms:modified xsi:type="dcterms:W3CDTF">2019-11-28T08:11:53Z</dcterms:modified>
</cp:coreProperties>
</file>